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Malik" userId="18171ead1f4a9945" providerId="LiveId" clId="{7B0E471B-563A-4CA3-9459-12A9389741C2}"/>
    <pc:docChg chg="undo custSel addSld modSld sldOrd">
      <pc:chgData name="Ahmed Malik" userId="18171ead1f4a9945" providerId="LiveId" clId="{7B0E471B-563A-4CA3-9459-12A9389741C2}" dt="2021-12-12T15:24:13.077" v="2859"/>
      <pc:docMkLst>
        <pc:docMk/>
      </pc:docMkLst>
      <pc:sldChg chg="addSp delSp modSp mod modTransition modAnim">
        <pc:chgData name="Ahmed Malik" userId="18171ead1f4a9945" providerId="LiveId" clId="{7B0E471B-563A-4CA3-9459-12A9389741C2}" dt="2021-12-12T14:46:27.090" v="2679"/>
        <pc:sldMkLst>
          <pc:docMk/>
          <pc:sldMk cId="3913113012" sldId="256"/>
        </pc:sldMkLst>
        <pc:spChg chg="mod ord">
          <ac:chgData name="Ahmed Malik" userId="18171ead1f4a9945" providerId="LiveId" clId="{7B0E471B-563A-4CA3-9459-12A9389741C2}" dt="2021-12-12T13:11:12.464" v="2152" actId="14100"/>
          <ac:spMkLst>
            <pc:docMk/>
            <pc:sldMk cId="3913113012" sldId="256"/>
            <ac:spMk id="2" creationId="{6B6116E5-15D0-46F6-AA16-7B1D6CCA8CE5}"/>
          </ac:spMkLst>
        </pc:spChg>
        <pc:spChg chg="mod ord">
          <ac:chgData name="Ahmed Malik" userId="18171ead1f4a9945" providerId="LiveId" clId="{7B0E471B-563A-4CA3-9459-12A9389741C2}" dt="2021-12-12T13:11:23.105" v="2154" actId="14100"/>
          <ac:spMkLst>
            <pc:docMk/>
            <pc:sldMk cId="3913113012" sldId="256"/>
            <ac:spMk id="3" creationId="{0AD28552-DDC2-438A-97F8-02C727405236}"/>
          </ac:spMkLst>
        </pc:spChg>
        <pc:spChg chg="add mod">
          <ac:chgData name="Ahmed Malik" userId="18171ead1f4a9945" providerId="LiveId" clId="{7B0E471B-563A-4CA3-9459-12A9389741C2}" dt="2021-12-12T13:14:18.412" v="2195" actId="20577"/>
          <ac:spMkLst>
            <pc:docMk/>
            <pc:sldMk cId="3913113012" sldId="256"/>
            <ac:spMk id="7" creationId="{1A5E15A5-D0CB-4B46-B3D0-A31A804630D0}"/>
          </ac:spMkLst>
        </pc:spChg>
        <pc:spChg chg="del">
          <ac:chgData name="Ahmed Malik" userId="18171ead1f4a9945" providerId="LiveId" clId="{7B0E471B-563A-4CA3-9459-12A9389741C2}" dt="2021-12-12T13:09:09.895" v="2135" actId="26606"/>
          <ac:spMkLst>
            <pc:docMk/>
            <pc:sldMk cId="3913113012" sldId="256"/>
            <ac:spMk id="57" creationId="{A5D0B0D3-D735-4619-AA45-B57B791E1744}"/>
          </ac:spMkLst>
        </pc:spChg>
        <pc:spChg chg="del">
          <ac:chgData name="Ahmed Malik" userId="18171ead1f4a9945" providerId="LiveId" clId="{7B0E471B-563A-4CA3-9459-12A9389741C2}" dt="2021-12-12T13:09:09.895" v="2135" actId="26606"/>
          <ac:spMkLst>
            <pc:docMk/>
            <pc:sldMk cId="3913113012" sldId="256"/>
            <ac:spMk id="59" creationId="{25A2CBEC-4F23-437D-9D03-9968C9B79790}"/>
          </ac:spMkLst>
        </pc:spChg>
        <pc:spChg chg="del">
          <ac:chgData name="Ahmed Malik" userId="18171ead1f4a9945" providerId="LiveId" clId="{7B0E471B-563A-4CA3-9459-12A9389741C2}" dt="2021-12-12T13:09:09.895" v="2135" actId="26606"/>
          <ac:spMkLst>
            <pc:docMk/>
            <pc:sldMk cId="3913113012" sldId="256"/>
            <ac:spMk id="69" creationId="{6264A856-A4F6-4068-9AC3-7B38A00DA75A}"/>
          </ac:spMkLst>
        </pc:spChg>
        <pc:spChg chg="add">
          <ac:chgData name="Ahmed Malik" userId="18171ead1f4a9945" providerId="LiveId" clId="{7B0E471B-563A-4CA3-9459-12A9389741C2}" dt="2021-12-12T13:09:09.895" v="2135" actId="26606"/>
          <ac:spMkLst>
            <pc:docMk/>
            <pc:sldMk cId="3913113012" sldId="256"/>
            <ac:spMk id="83" creationId="{A5D0B0D3-D735-4619-AA45-B57B791E1744}"/>
          </ac:spMkLst>
        </pc:spChg>
        <pc:spChg chg="add">
          <ac:chgData name="Ahmed Malik" userId="18171ead1f4a9945" providerId="LiveId" clId="{7B0E471B-563A-4CA3-9459-12A9389741C2}" dt="2021-12-12T13:09:09.895" v="2135" actId="26606"/>
          <ac:spMkLst>
            <pc:docMk/>
            <pc:sldMk cId="3913113012" sldId="256"/>
            <ac:spMk id="85" creationId="{8972B65B-8AFA-4B5C-BFC6-E443F37775FF}"/>
          </ac:spMkLst>
        </pc:spChg>
        <pc:spChg chg="add">
          <ac:chgData name="Ahmed Malik" userId="18171ead1f4a9945" providerId="LiveId" clId="{7B0E471B-563A-4CA3-9459-12A9389741C2}" dt="2021-12-12T13:09:09.895" v="2135" actId="26606"/>
          <ac:spMkLst>
            <pc:docMk/>
            <pc:sldMk cId="3913113012" sldId="256"/>
            <ac:spMk id="95" creationId="{286E5E1D-FD49-448F-83C8-E06466BE54BB}"/>
          </ac:spMkLst>
        </pc:spChg>
        <pc:grpChg chg="del">
          <ac:chgData name="Ahmed Malik" userId="18171ead1f4a9945" providerId="LiveId" clId="{7B0E471B-563A-4CA3-9459-12A9389741C2}" dt="2021-12-12T13:09:09.895" v="2135" actId="26606"/>
          <ac:grpSpMkLst>
            <pc:docMk/>
            <pc:sldMk cId="3913113012" sldId="256"/>
            <ac:grpSpMk id="61" creationId="{DBBA0A0D-8F6A-400A-9E49-8C008E2C7DB1}"/>
          </ac:grpSpMkLst>
        </pc:grpChg>
        <pc:grpChg chg="del">
          <ac:chgData name="Ahmed Malik" userId="18171ead1f4a9945" providerId="LiveId" clId="{7B0E471B-563A-4CA3-9459-12A9389741C2}" dt="2021-12-12T13:09:09.895" v="2135" actId="26606"/>
          <ac:grpSpMkLst>
            <pc:docMk/>
            <pc:sldMk cId="3913113012" sldId="256"/>
            <ac:grpSpMk id="71" creationId="{C2983E8C-44FB-463B-B6B0-B53E96ACCD72}"/>
          </ac:grpSpMkLst>
        </pc:grpChg>
        <pc:grpChg chg="add">
          <ac:chgData name="Ahmed Malik" userId="18171ead1f4a9945" providerId="LiveId" clId="{7B0E471B-563A-4CA3-9459-12A9389741C2}" dt="2021-12-12T13:09:09.895" v="2135" actId="26606"/>
          <ac:grpSpMkLst>
            <pc:docMk/>
            <pc:sldMk cId="3913113012" sldId="256"/>
            <ac:grpSpMk id="87" creationId="{8B32F32D-2578-47BA-A8C8-B9CC3F8A0958}"/>
          </ac:grpSpMkLst>
        </pc:grpChg>
        <pc:grpChg chg="add">
          <ac:chgData name="Ahmed Malik" userId="18171ead1f4a9945" providerId="LiveId" clId="{7B0E471B-563A-4CA3-9459-12A9389741C2}" dt="2021-12-12T13:09:09.895" v="2135" actId="26606"/>
          <ac:grpSpMkLst>
            <pc:docMk/>
            <pc:sldMk cId="3913113012" sldId="256"/>
            <ac:grpSpMk id="97" creationId="{D82E7BA0-A7BA-4C61-9D6F-5345A540569F}"/>
          </ac:grpSpMkLst>
        </pc:grpChg>
        <pc:picChg chg="mod ord">
          <ac:chgData name="Ahmed Malik" userId="18171ead1f4a9945" providerId="LiveId" clId="{7B0E471B-563A-4CA3-9459-12A9389741C2}" dt="2021-12-12T13:10:51.916" v="2148" actId="1076"/>
          <ac:picMkLst>
            <pc:docMk/>
            <pc:sldMk cId="3913113012" sldId="256"/>
            <ac:picMk id="4" creationId="{ABB0CA26-F9FC-402B-9060-B7AE87A214E8}"/>
          </ac:picMkLst>
        </pc:picChg>
        <pc:picChg chg="add mod">
          <ac:chgData name="Ahmed Malik" userId="18171ead1f4a9945" providerId="LiveId" clId="{7B0E471B-563A-4CA3-9459-12A9389741C2}" dt="2021-12-12T13:11:31.879" v="2157" actId="14100"/>
          <ac:picMkLst>
            <pc:docMk/>
            <pc:sldMk cId="3913113012" sldId="256"/>
            <ac:picMk id="6" creationId="{38D7B48A-0B84-4CD4-8FBA-F55629499027}"/>
          </ac:picMkLst>
        </pc:picChg>
        <pc:picChg chg="add mod">
          <ac:chgData name="Ahmed Malik" userId="18171ead1f4a9945" providerId="LiveId" clId="{7B0E471B-563A-4CA3-9459-12A9389741C2}" dt="2021-12-12T13:14:13.462" v="2193" actId="1076"/>
          <ac:picMkLst>
            <pc:docMk/>
            <pc:sldMk cId="3913113012" sldId="256"/>
            <ac:picMk id="10" creationId="{EB0246B2-4D9B-4BD5-8205-20AF4F3D2AB1}"/>
          </ac:picMkLst>
        </pc:picChg>
      </pc:sldChg>
      <pc:sldChg chg="addSp delSp modSp mod ord modTransition modAnim">
        <pc:chgData name="Ahmed Malik" userId="18171ead1f4a9945" providerId="LiveId" clId="{7B0E471B-563A-4CA3-9459-12A9389741C2}" dt="2021-12-12T14:47:54.211" v="2689"/>
        <pc:sldMkLst>
          <pc:docMk/>
          <pc:sldMk cId="3242641877" sldId="257"/>
        </pc:sldMkLst>
        <pc:spChg chg="mod">
          <ac:chgData name="Ahmed Malik" userId="18171ead1f4a9945" providerId="LiveId" clId="{7B0E471B-563A-4CA3-9459-12A9389741C2}" dt="2021-12-12T11:11:10.223" v="918" actId="14100"/>
          <ac:spMkLst>
            <pc:docMk/>
            <pc:sldMk cId="3242641877" sldId="257"/>
            <ac:spMk id="3" creationId="{7FE59693-2023-421F-9589-9D6BFC522871}"/>
          </ac:spMkLst>
        </pc:spChg>
        <pc:spChg chg="add mod">
          <ac:chgData name="Ahmed Malik" userId="18171ead1f4a9945" providerId="LiveId" clId="{7B0E471B-563A-4CA3-9459-12A9389741C2}" dt="2021-12-12T11:11:15.435" v="919" actId="1076"/>
          <ac:spMkLst>
            <pc:docMk/>
            <pc:sldMk cId="3242641877" sldId="257"/>
            <ac:spMk id="16" creationId="{86C87693-BB44-4425-84BB-40EF908B2F40}"/>
          </ac:spMkLst>
        </pc:spChg>
        <pc:spChg chg="add mod">
          <ac:chgData name="Ahmed Malik" userId="18171ead1f4a9945" providerId="LiveId" clId="{7B0E471B-563A-4CA3-9459-12A9389741C2}" dt="2021-12-12T11:11:22.489" v="920" actId="1076"/>
          <ac:spMkLst>
            <pc:docMk/>
            <pc:sldMk cId="3242641877" sldId="257"/>
            <ac:spMk id="17" creationId="{CA646EE5-5694-44EF-8784-76CDFE37726D}"/>
          </ac:spMkLst>
        </pc:spChg>
        <pc:picChg chg="add del mod">
          <ac:chgData name="Ahmed Malik" userId="18171ead1f4a9945" providerId="LiveId" clId="{7B0E471B-563A-4CA3-9459-12A9389741C2}" dt="2021-12-12T09:30:10.465" v="1" actId="478"/>
          <ac:picMkLst>
            <pc:docMk/>
            <pc:sldMk cId="3242641877" sldId="257"/>
            <ac:picMk id="5" creationId="{01BE3752-8AAA-48EA-8354-7D6F92FBE82F}"/>
          </ac:picMkLst>
        </pc:picChg>
        <pc:picChg chg="add del mod">
          <ac:chgData name="Ahmed Malik" userId="18171ead1f4a9945" providerId="LiveId" clId="{7B0E471B-563A-4CA3-9459-12A9389741C2}" dt="2021-12-12T09:30:32.585" v="6" actId="478"/>
          <ac:picMkLst>
            <pc:docMk/>
            <pc:sldMk cId="3242641877" sldId="257"/>
            <ac:picMk id="7" creationId="{E134F0B7-F127-4BF0-AE55-201CCFBDE38D}"/>
          </ac:picMkLst>
        </pc:picChg>
        <pc:picChg chg="add del mod">
          <ac:chgData name="Ahmed Malik" userId="18171ead1f4a9945" providerId="LiveId" clId="{7B0E471B-563A-4CA3-9459-12A9389741C2}" dt="2021-12-12T09:31:20.141" v="10" actId="478"/>
          <ac:picMkLst>
            <pc:docMk/>
            <pc:sldMk cId="3242641877" sldId="257"/>
            <ac:picMk id="9" creationId="{8CB04D20-C7C8-4329-AB2C-8697569F607B}"/>
          </ac:picMkLst>
        </pc:picChg>
        <pc:picChg chg="add del">
          <ac:chgData name="Ahmed Malik" userId="18171ead1f4a9945" providerId="LiveId" clId="{7B0E471B-563A-4CA3-9459-12A9389741C2}" dt="2021-12-12T09:32:10.844" v="12" actId="478"/>
          <ac:picMkLst>
            <pc:docMk/>
            <pc:sldMk cId="3242641877" sldId="257"/>
            <ac:picMk id="10" creationId="{E8F15735-E7FC-422E-9366-F1817D350797}"/>
          </ac:picMkLst>
        </pc:picChg>
        <pc:picChg chg="add del">
          <ac:chgData name="Ahmed Malik" userId="18171ead1f4a9945" providerId="LiveId" clId="{7B0E471B-563A-4CA3-9459-12A9389741C2}" dt="2021-12-12T09:32:16.880" v="14" actId="478"/>
          <ac:picMkLst>
            <pc:docMk/>
            <pc:sldMk cId="3242641877" sldId="257"/>
            <ac:picMk id="11" creationId="{76FC8787-B803-41AB-990A-1D9E23B700C9}"/>
          </ac:picMkLst>
        </pc:picChg>
        <pc:picChg chg="add del mod">
          <ac:chgData name="Ahmed Malik" userId="18171ead1f4a9945" providerId="LiveId" clId="{7B0E471B-563A-4CA3-9459-12A9389741C2}" dt="2021-12-12T09:33:21.725" v="18" actId="478"/>
          <ac:picMkLst>
            <pc:docMk/>
            <pc:sldMk cId="3242641877" sldId="257"/>
            <ac:picMk id="13" creationId="{6833B2F4-3736-4337-85C9-D5BF2FDFE3BB}"/>
          </ac:picMkLst>
        </pc:picChg>
        <pc:picChg chg="add mod">
          <ac:chgData name="Ahmed Malik" userId="18171ead1f4a9945" providerId="LiveId" clId="{7B0E471B-563A-4CA3-9459-12A9389741C2}" dt="2021-12-12T11:11:27.977" v="921" actId="1076"/>
          <ac:picMkLst>
            <pc:docMk/>
            <pc:sldMk cId="3242641877" sldId="257"/>
            <ac:picMk id="15" creationId="{F6297BB5-C68F-4433-801F-5FA15DCE6728}"/>
          </ac:picMkLst>
        </pc:picChg>
      </pc:sldChg>
      <pc:sldChg chg="addSp modSp new mod modTransition modAnim">
        <pc:chgData name="Ahmed Malik" userId="18171ead1f4a9945" providerId="LiveId" clId="{7B0E471B-563A-4CA3-9459-12A9389741C2}" dt="2021-12-12T14:50:40.669" v="2703"/>
        <pc:sldMkLst>
          <pc:docMk/>
          <pc:sldMk cId="3857101912" sldId="258"/>
        </pc:sldMkLst>
        <pc:spChg chg="mod">
          <ac:chgData name="Ahmed Malik" userId="18171ead1f4a9945" providerId="LiveId" clId="{7B0E471B-563A-4CA3-9459-12A9389741C2}" dt="2021-12-12T11:54:14.514" v="1632" actId="20577"/>
          <ac:spMkLst>
            <pc:docMk/>
            <pc:sldMk cId="3857101912" sldId="258"/>
            <ac:spMk id="2" creationId="{B3CB1EC1-6C73-4C37-9977-0373657504A7}"/>
          </ac:spMkLst>
        </pc:spChg>
        <pc:spChg chg="mod">
          <ac:chgData name="Ahmed Malik" userId="18171ead1f4a9945" providerId="LiveId" clId="{7B0E471B-563A-4CA3-9459-12A9389741C2}" dt="2021-12-12T11:15:04.593" v="932" actId="14100"/>
          <ac:spMkLst>
            <pc:docMk/>
            <pc:sldMk cId="3857101912" sldId="258"/>
            <ac:spMk id="3" creationId="{66052256-0399-40F5-8251-04B6CFFACB01}"/>
          </ac:spMkLst>
        </pc:spChg>
        <pc:picChg chg="add mod">
          <ac:chgData name="Ahmed Malik" userId="18171ead1f4a9945" providerId="LiveId" clId="{7B0E471B-563A-4CA3-9459-12A9389741C2}" dt="2021-12-12T14:49:50.606" v="2696" actId="1076"/>
          <ac:picMkLst>
            <pc:docMk/>
            <pc:sldMk cId="3857101912" sldId="258"/>
            <ac:picMk id="5" creationId="{CD6BDD99-9562-4A7C-8D99-9AB49B0941BB}"/>
          </ac:picMkLst>
        </pc:picChg>
      </pc:sldChg>
      <pc:sldChg chg="addSp delSp modSp new mod modTransition setBg modAnim">
        <pc:chgData name="Ahmed Malik" userId="18171ead1f4a9945" providerId="LiveId" clId="{7B0E471B-563A-4CA3-9459-12A9389741C2}" dt="2021-12-12T14:55:47.373" v="2768" actId="20577"/>
        <pc:sldMkLst>
          <pc:docMk/>
          <pc:sldMk cId="1159384975" sldId="259"/>
        </pc:sldMkLst>
        <pc:spChg chg="mod">
          <ac:chgData name="Ahmed Malik" userId="18171ead1f4a9945" providerId="LiveId" clId="{7B0E471B-563A-4CA3-9459-12A9389741C2}" dt="2021-12-12T11:26:25.464" v="1399" actId="255"/>
          <ac:spMkLst>
            <pc:docMk/>
            <pc:sldMk cId="1159384975" sldId="259"/>
            <ac:spMk id="2" creationId="{487BB35A-67F3-42B7-BBBC-1288F01669AF}"/>
          </ac:spMkLst>
        </pc:spChg>
        <pc:spChg chg="mod ord">
          <ac:chgData name="Ahmed Malik" userId="18171ead1f4a9945" providerId="LiveId" clId="{7B0E471B-563A-4CA3-9459-12A9389741C2}" dt="2021-12-12T14:55:47.373" v="2768" actId="20577"/>
          <ac:spMkLst>
            <pc:docMk/>
            <pc:sldMk cId="1159384975" sldId="259"/>
            <ac:spMk id="3" creationId="{E22DB93F-A5E3-4146-912E-FE99B143A951}"/>
          </ac:spMkLst>
        </pc:spChg>
        <pc:spChg chg="add del">
          <ac:chgData name="Ahmed Malik" userId="18171ead1f4a9945" providerId="LiveId" clId="{7B0E471B-563A-4CA3-9459-12A9389741C2}" dt="2021-12-12T11:24:09.453" v="1369" actId="26606"/>
          <ac:spMkLst>
            <pc:docMk/>
            <pc:sldMk cId="1159384975" sldId="259"/>
            <ac:spMk id="16" creationId="{2F9C493A-9F03-49B4-B3FB-19CE5AC115BE}"/>
          </ac:spMkLst>
        </pc:spChg>
        <pc:spChg chg="add del">
          <ac:chgData name="Ahmed Malik" userId="18171ead1f4a9945" providerId="LiveId" clId="{7B0E471B-563A-4CA3-9459-12A9389741C2}" dt="2021-12-12T11:24:09.453" v="1369" actId="26606"/>
          <ac:spMkLst>
            <pc:docMk/>
            <pc:sldMk cId="1159384975" sldId="259"/>
            <ac:spMk id="18" creationId="{90A46C7D-C1BB-49B8-8D37-39742820E964}"/>
          </ac:spMkLst>
        </pc:spChg>
        <pc:spChg chg="add del">
          <ac:chgData name="Ahmed Malik" userId="18171ead1f4a9945" providerId="LiveId" clId="{7B0E471B-563A-4CA3-9459-12A9389741C2}" dt="2021-12-12T11:24:35.721" v="1377" actId="26606"/>
          <ac:spMkLst>
            <pc:docMk/>
            <pc:sldMk cId="1159384975" sldId="259"/>
            <ac:spMk id="26" creationId="{62F1D297-74F5-4948-9655-BC87A30A469D}"/>
          </ac:spMkLst>
        </pc:spChg>
        <pc:spChg chg="add del">
          <ac:chgData name="Ahmed Malik" userId="18171ead1f4a9945" providerId="LiveId" clId="{7B0E471B-563A-4CA3-9459-12A9389741C2}" dt="2021-12-12T11:24:09.453" v="1369" actId="26606"/>
          <ac:spMkLst>
            <pc:docMk/>
            <pc:sldMk cId="1159384975" sldId="259"/>
            <ac:spMk id="28" creationId="{55820E42-2F9D-41EF-B67F-522A133B3373}"/>
          </ac:spMkLst>
        </pc:spChg>
        <pc:spChg chg="add del">
          <ac:chgData name="Ahmed Malik" userId="18171ead1f4a9945" providerId="LiveId" clId="{7B0E471B-563A-4CA3-9459-12A9389741C2}" dt="2021-12-12T11:24:17.999" v="1371" actId="26606"/>
          <ac:spMkLst>
            <pc:docMk/>
            <pc:sldMk cId="1159384975" sldId="259"/>
            <ac:spMk id="39" creationId="{F420BC5C-C418-4843-B04B-6918968D0982}"/>
          </ac:spMkLst>
        </pc:spChg>
        <pc:spChg chg="add del">
          <ac:chgData name="Ahmed Malik" userId="18171ead1f4a9945" providerId="LiveId" clId="{7B0E471B-563A-4CA3-9459-12A9389741C2}" dt="2021-12-12T11:24:17.999" v="1371" actId="26606"/>
          <ac:spMkLst>
            <pc:docMk/>
            <pc:sldMk cId="1159384975" sldId="259"/>
            <ac:spMk id="40" creationId="{13E5F285-BD95-4989-B20B-77899015947C}"/>
          </ac:spMkLst>
        </pc:spChg>
        <pc:spChg chg="add del">
          <ac:chgData name="Ahmed Malik" userId="18171ead1f4a9945" providerId="LiveId" clId="{7B0E471B-563A-4CA3-9459-12A9389741C2}" dt="2021-12-12T11:24:17.999" v="1371" actId="26606"/>
          <ac:spMkLst>
            <pc:docMk/>
            <pc:sldMk cId="1159384975" sldId="259"/>
            <ac:spMk id="47" creationId="{6B6061A8-D267-4967-AF47-C3CC45138582}"/>
          </ac:spMkLst>
        </pc:spChg>
        <pc:spChg chg="add del">
          <ac:chgData name="Ahmed Malik" userId="18171ead1f4a9945" providerId="LiveId" clId="{7B0E471B-563A-4CA3-9459-12A9389741C2}" dt="2021-12-12T11:24:35.721" v="1377" actId="26606"/>
          <ac:spMkLst>
            <pc:docMk/>
            <pc:sldMk cId="1159384975" sldId="259"/>
            <ac:spMk id="57" creationId="{2F9C493A-9F03-49B4-B3FB-19CE5AC115BE}"/>
          </ac:spMkLst>
        </pc:spChg>
        <pc:spChg chg="add">
          <ac:chgData name="Ahmed Malik" userId="18171ead1f4a9945" providerId="LiveId" clId="{7B0E471B-563A-4CA3-9459-12A9389741C2}" dt="2021-12-12T11:25:15.486" v="1389" actId="26606"/>
          <ac:spMkLst>
            <pc:docMk/>
            <pc:sldMk cId="1159384975" sldId="259"/>
            <ac:spMk id="61" creationId="{2F9C493A-9F03-49B4-B3FB-19CE5AC115BE}"/>
          </ac:spMkLst>
        </pc:spChg>
        <pc:spChg chg="add">
          <ac:chgData name="Ahmed Malik" userId="18171ead1f4a9945" providerId="LiveId" clId="{7B0E471B-563A-4CA3-9459-12A9389741C2}" dt="2021-12-12T11:25:15.486" v="1389" actId="26606"/>
          <ac:spMkLst>
            <pc:docMk/>
            <pc:sldMk cId="1159384975" sldId="259"/>
            <ac:spMk id="63" creationId="{90A46C7D-C1BB-49B8-8D37-39742820E964}"/>
          </ac:spMkLst>
        </pc:spChg>
        <pc:spChg chg="add">
          <ac:chgData name="Ahmed Malik" userId="18171ead1f4a9945" providerId="LiveId" clId="{7B0E471B-563A-4CA3-9459-12A9389741C2}" dt="2021-12-12T11:25:15.486" v="1389" actId="26606"/>
          <ac:spMkLst>
            <pc:docMk/>
            <pc:sldMk cId="1159384975" sldId="259"/>
            <ac:spMk id="73" creationId="{55820E42-2F9D-41EF-B67F-522A133B3373}"/>
          </ac:spMkLst>
        </pc:spChg>
        <pc:grpChg chg="add del">
          <ac:chgData name="Ahmed Malik" userId="18171ead1f4a9945" providerId="LiveId" clId="{7B0E471B-563A-4CA3-9459-12A9389741C2}" dt="2021-12-12T11:24:09.453" v="1369" actId="26606"/>
          <ac:grpSpMkLst>
            <pc:docMk/>
            <pc:sldMk cId="1159384975" sldId="259"/>
            <ac:grpSpMk id="20" creationId="{61BBAB6F-65E6-4E2B-B363-6AB27C84E0C1}"/>
          </ac:grpSpMkLst>
        </pc:grpChg>
        <pc:grpChg chg="add del">
          <ac:chgData name="Ahmed Malik" userId="18171ead1f4a9945" providerId="LiveId" clId="{7B0E471B-563A-4CA3-9459-12A9389741C2}" dt="2021-12-12T11:24:09.453" v="1369" actId="26606"/>
          <ac:grpSpMkLst>
            <pc:docMk/>
            <pc:sldMk cId="1159384975" sldId="259"/>
            <ac:grpSpMk id="30" creationId="{13D9BC31-B57D-4933-AD83-94F462D4C2F9}"/>
          </ac:grpSpMkLst>
        </pc:grpChg>
        <pc:grpChg chg="add del">
          <ac:chgData name="Ahmed Malik" userId="18171ead1f4a9945" providerId="LiveId" clId="{7B0E471B-563A-4CA3-9459-12A9389741C2}" dt="2021-12-12T11:24:17.999" v="1371" actId="26606"/>
          <ac:grpSpMkLst>
            <pc:docMk/>
            <pc:sldMk cId="1159384975" sldId="259"/>
            <ac:grpSpMk id="41" creationId="{6C02F4BE-6538-4CAD-B506-5FEB41D378BC}"/>
          </ac:grpSpMkLst>
        </pc:grpChg>
        <pc:grpChg chg="add del">
          <ac:chgData name="Ahmed Malik" userId="18171ead1f4a9945" providerId="LiveId" clId="{7B0E471B-563A-4CA3-9459-12A9389741C2}" dt="2021-12-12T11:24:17.999" v="1371" actId="26606"/>
          <ac:grpSpMkLst>
            <pc:docMk/>
            <pc:sldMk cId="1159384975" sldId="259"/>
            <ac:grpSpMk id="48" creationId="{12DB770A-658D-4212-9BF2-236070D5D7A4}"/>
          </ac:grpSpMkLst>
        </pc:grpChg>
        <pc:grpChg chg="add del">
          <ac:chgData name="Ahmed Malik" userId="18171ead1f4a9945" providerId="LiveId" clId="{7B0E471B-563A-4CA3-9459-12A9389741C2}" dt="2021-12-12T11:24:35.721" v="1377" actId="26606"/>
          <ac:grpSpMkLst>
            <pc:docMk/>
            <pc:sldMk cId="1159384975" sldId="259"/>
            <ac:grpSpMk id="58" creationId="{5E46079A-4648-465E-9D1A-479174C99FFA}"/>
          </ac:grpSpMkLst>
        </pc:grpChg>
        <pc:grpChg chg="add del">
          <ac:chgData name="Ahmed Malik" userId="18171ead1f4a9945" providerId="LiveId" clId="{7B0E471B-563A-4CA3-9459-12A9389741C2}" dt="2021-12-12T11:24:35.721" v="1377" actId="26606"/>
          <ac:grpSpMkLst>
            <pc:docMk/>
            <pc:sldMk cId="1159384975" sldId="259"/>
            <ac:grpSpMk id="60" creationId="{756DB040-BB4B-446D-9172-7253A56604B0}"/>
          </ac:grpSpMkLst>
        </pc:grpChg>
        <pc:grpChg chg="add">
          <ac:chgData name="Ahmed Malik" userId="18171ead1f4a9945" providerId="LiveId" clId="{7B0E471B-563A-4CA3-9459-12A9389741C2}" dt="2021-12-12T11:25:15.486" v="1389" actId="26606"/>
          <ac:grpSpMkLst>
            <pc:docMk/>
            <pc:sldMk cId="1159384975" sldId="259"/>
            <ac:grpSpMk id="65" creationId="{61BBAB6F-65E6-4E2B-B363-6AB27C84E0C1}"/>
          </ac:grpSpMkLst>
        </pc:grpChg>
        <pc:grpChg chg="add">
          <ac:chgData name="Ahmed Malik" userId="18171ead1f4a9945" providerId="LiveId" clId="{7B0E471B-563A-4CA3-9459-12A9389741C2}" dt="2021-12-12T11:25:15.486" v="1389" actId="26606"/>
          <ac:grpSpMkLst>
            <pc:docMk/>
            <pc:sldMk cId="1159384975" sldId="259"/>
            <ac:grpSpMk id="75" creationId="{13D9BC31-B57D-4933-AD83-94F462D4C2F9}"/>
          </ac:grpSpMkLst>
        </pc:grpChg>
        <pc:picChg chg="add del mod ord">
          <ac:chgData name="Ahmed Malik" userId="18171ead1f4a9945" providerId="LiveId" clId="{7B0E471B-563A-4CA3-9459-12A9389741C2}" dt="2021-12-12T11:24:36.297" v="1379" actId="931"/>
          <ac:picMkLst>
            <pc:docMk/>
            <pc:sldMk cId="1159384975" sldId="259"/>
            <ac:picMk id="5" creationId="{6F12CB3A-2DA9-456A-B8E6-EFE6EB2EAB50}"/>
          </ac:picMkLst>
        </pc:picChg>
        <pc:picChg chg="add del mod ord">
          <ac:chgData name="Ahmed Malik" userId="18171ead1f4a9945" providerId="LiveId" clId="{7B0E471B-563A-4CA3-9459-12A9389741C2}" dt="2021-12-12T11:24:36.297" v="1379" actId="931"/>
          <ac:picMkLst>
            <pc:docMk/>
            <pc:sldMk cId="1159384975" sldId="259"/>
            <ac:picMk id="7" creationId="{46D34C5E-0A3E-4507-9D56-112F4741D645}"/>
          </ac:picMkLst>
        </pc:picChg>
        <pc:picChg chg="add del mod ord">
          <ac:chgData name="Ahmed Malik" userId="18171ead1f4a9945" providerId="LiveId" clId="{7B0E471B-563A-4CA3-9459-12A9389741C2}" dt="2021-12-12T11:24:36.297" v="1379" actId="931"/>
          <ac:picMkLst>
            <pc:docMk/>
            <pc:sldMk cId="1159384975" sldId="259"/>
            <ac:picMk id="9" creationId="{C4A57D04-7178-4B5E-9378-44615C67E7BC}"/>
          </ac:picMkLst>
        </pc:picChg>
        <pc:picChg chg="add del mod ord">
          <ac:chgData name="Ahmed Malik" userId="18171ead1f4a9945" providerId="LiveId" clId="{7B0E471B-563A-4CA3-9459-12A9389741C2}" dt="2021-12-12T11:24:36.297" v="1379" actId="931"/>
          <ac:picMkLst>
            <pc:docMk/>
            <pc:sldMk cId="1159384975" sldId="259"/>
            <ac:picMk id="11" creationId="{84E5E6BA-7005-4B10-B848-99C41AF3E5F6}"/>
          </ac:picMkLst>
        </pc:picChg>
        <pc:picChg chg="add mod">
          <ac:chgData name="Ahmed Malik" userId="18171ead1f4a9945" providerId="LiveId" clId="{7B0E471B-563A-4CA3-9459-12A9389741C2}" dt="2021-12-12T11:25:26.499" v="1391" actId="1076"/>
          <ac:picMkLst>
            <pc:docMk/>
            <pc:sldMk cId="1159384975" sldId="259"/>
            <ac:picMk id="13" creationId="{F35A8EF2-DDFA-4592-9BC7-344C1059EE21}"/>
          </ac:picMkLst>
        </pc:picChg>
        <pc:picChg chg="add mod ord">
          <ac:chgData name="Ahmed Malik" userId="18171ead1f4a9945" providerId="LiveId" clId="{7B0E471B-563A-4CA3-9459-12A9389741C2}" dt="2021-12-12T11:25:44.768" v="1395" actId="1076"/>
          <ac:picMkLst>
            <pc:docMk/>
            <pc:sldMk cId="1159384975" sldId="259"/>
            <ac:picMk id="15" creationId="{F35AA6F3-AFCE-4B47-8621-B71E193F2D24}"/>
          </ac:picMkLst>
        </pc:picChg>
        <pc:picChg chg="add mod">
          <ac:chgData name="Ahmed Malik" userId="18171ead1f4a9945" providerId="LiveId" clId="{7B0E471B-563A-4CA3-9459-12A9389741C2}" dt="2021-12-12T11:26:12.698" v="1398" actId="14100"/>
          <ac:picMkLst>
            <pc:docMk/>
            <pc:sldMk cId="1159384975" sldId="259"/>
            <ac:picMk id="27" creationId="{843AE4F7-4FC0-421C-BFC8-7D613F2AC966}"/>
          </ac:picMkLst>
        </pc:picChg>
        <pc:picChg chg="add mod">
          <ac:chgData name="Ahmed Malik" userId="18171ead1f4a9945" providerId="LiveId" clId="{7B0E471B-563A-4CA3-9459-12A9389741C2}" dt="2021-12-12T11:26:01.454" v="1396" actId="1076"/>
          <ac:picMkLst>
            <pc:docMk/>
            <pc:sldMk cId="1159384975" sldId="259"/>
            <ac:picMk id="56" creationId="{1D83D775-B83B-4076-A95B-994325D68432}"/>
          </ac:picMkLst>
        </pc:picChg>
      </pc:sldChg>
      <pc:sldChg chg="addSp modSp new mod modTransition modAnim">
        <pc:chgData name="Ahmed Malik" userId="18171ead1f4a9945" providerId="LiveId" clId="{7B0E471B-563A-4CA3-9459-12A9389741C2}" dt="2021-12-12T14:59:27.274" v="2772"/>
        <pc:sldMkLst>
          <pc:docMk/>
          <pc:sldMk cId="3064317323" sldId="260"/>
        </pc:sldMkLst>
        <pc:spChg chg="mod">
          <ac:chgData name="Ahmed Malik" userId="18171ead1f4a9945" providerId="LiveId" clId="{7B0E471B-563A-4CA3-9459-12A9389741C2}" dt="2021-12-12T11:01:37.993" v="154" actId="114"/>
          <ac:spMkLst>
            <pc:docMk/>
            <pc:sldMk cId="3064317323" sldId="260"/>
            <ac:spMk id="2" creationId="{FB4BFE59-E72B-49DD-B3B4-3B9E0DB2FEBA}"/>
          </ac:spMkLst>
        </pc:spChg>
        <pc:spChg chg="mod">
          <ac:chgData name="Ahmed Malik" userId="18171ead1f4a9945" providerId="LiveId" clId="{7B0E471B-563A-4CA3-9459-12A9389741C2}" dt="2021-12-12T12:26:27.927" v="1824" actId="14100"/>
          <ac:spMkLst>
            <pc:docMk/>
            <pc:sldMk cId="3064317323" sldId="260"/>
            <ac:spMk id="3" creationId="{ECA6FA8B-F997-406B-8281-40A1803D33DF}"/>
          </ac:spMkLst>
        </pc:spChg>
        <pc:picChg chg="add mod">
          <ac:chgData name="Ahmed Malik" userId="18171ead1f4a9945" providerId="LiveId" clId="{7B0E471B-563A-4CA3-9459-12A9389741C2}" dt="2021-12-12T13:54:19.749" v="2370" actId="1076"/>
          <ac:picMkLst>
            <pc:docMk/>
            <pc:sldMk cId="3064317323" sldId="260"/>
            <ac:picMk id="5" creationId="{5672A10E-A874-4D0F-A5F9-5099E5E3A99B}"/>
          </ac:picMkLst>
        </pc:picChg>
      </pc:sldChg>
      <pc:sldChg chg="addSp modSp new mod modTransition setBg modAnim">
        <pc:chgData name="Ahmed Malik" userId="18171ead1f4a9945" providerId="LiveId" clId="{7B0E471B-563A-4CA3-9459-12A9389741C2}" dt="2021-12-12T15:01:58.912" v="2803"/>
        <pc:sldMkLst>
          <pc:docMk/>
          <pc:sldMk cId="2868598793" sldId="261"/>
        </pc:sldMkLst>
        <pc:spChg chg="mod">
          <ac:chgData name="Ahmed Malik" userId="18171ead1f4a9945" providerId="LiveId" clId="{7B0E471B-563A-4CA3-9459-12A9389741C2}" dt="2021-12-12T13:03:54.318" v="2108" actId="14100"/>
          <ac:spMkLst>
            <pc:docMk/>
            <pc:sldMk cId="2868598793" sldId="261"/>
            <ac:spMk id="2" creationId="{83AA9531-865B-4FFE-94C4-F337417CC252}"/>
          </ac:spMkLst>
        </pc:spChg>
        <pc:spChg chg="mod">
          <ac:chgData name="Ahmed Malik" userId="18171ead1f4a9945" providerId="LiveId" clId="{7B0E471B-563A-4CA3-9459-12A9389741C2}" dt="2021-12-12T13:26:08.809" v="2197" actId="27636"/>
          <ac:spMkLst>
            <pc:docMk/>
            <pc:sldMk cId="2868598793" sldId="261"/>
            <ac:spMk id="3" creationId="{4CE0BD67-7A9A-4C08-9DC3-E397EB594E7D}"/>
          </ac:spMkLst>
        </pc:spChg>
        <pc:spChg chg="add">
          <ac:chgData name="Ahmed Malik" userId="18171ead1f4a9945" providerId="LiveId" clId="{7B0E471B-563A-4CA3-9459-12A9389741C2}" dt="2021-12-12T13:03:41.119" v="2106" actId="26606"/>
          <ac:spMkLst>
            <pc:docMk/>
            <pc:sldMk cId="2868598793" sldId="261"/>
            <ac:spMk id="14" creationId="{142D98E1-37D2-4470-BF74-845E897954C6}"/>
          </ac:spMkLst>
        </pc:spChg>
        <pc:spChg chg="add">
          <ac:chgData name="Ahmed Malik" userId="18171ead1f4a9945" providerId="LiveId" clId="{7B0E471B-563A-4CA3-9459-12A9389741C2}" dt="2021-12-12T13:03:41.119" v="2106" actId="26606"/>
          <ac:spMkLst>
            <pc:docMk/>
            <pc:sldMk cId="2868598793" sldId="261"/>
            <ac:spMk id="24" creationId="{E1BEDD21-8CC9-4E04-B8CF-CE59786DFB3A}"/>
          </ac:spMkLst>
        </pc:spChg>
        <pc:grpChg chg="add">
          <ac:chgData name="Ahmed Malik" userId="18171ead1f4a9945" providerId="LiveId" clId="{7B0E471B-563A-4CA3-9459-12A9389741C2}" dt="2021-12-12T13:03:41.119" v="2106" actId="26606"/>
          <ac:grpSpMkLst>
            <pc:docMk/>
            <pc:sldMk cId="2868598793" sldId="261"/>
            <ac:grpSpMk id="16" creationId="{2EDC2578-BDB0-4118-975D-CFCE02823D48}"/>
          </ac:grpSpMkLst>
        </pc:grpChg>
        <pc:grpChg chg="add">
          <ac:chgData name="Ahmed Malik" userId="18171ead1f4a9945" providerId="LiveId" clId="{7B0E471B-563A-4CA3-9459-12A9389741C2}" dt="2021-12-12T13:03:41.119" v="2106" actId="26606"/>
          <ac:grpSpMkLst>
            <pc:docMk/>
            <pc:sldMk cId="2868598793" sldId="261"/>
            <ac:grpSpMk id="26" creationId="{A6DA475A-533E-4A16-A83E-0171FFB6D8BA}"/>
          </ac:grpSpMkLst>
        </pc:grpChg>
        <pc:picChg chg="add mod">
          <ac:chgData name="Ahmed Malik" userId="18171ead1f4a9945" providerId="LiveId" clId="{7B0E471B-563A-4CA3-9459-12A9389741C2}" dt="2021-12-12T13:06:07.887" v="2121" actId="1076"/>
          <ac:picMkLst>
            <pc:docMk/>
            <pc:sldMk cId="2868598793" sldId="261"/>
            <ac:picMk id="5" creationId="{9F2E3836-0FB1-4038-AC33-3C630534E8D4}"/>
          </ac:picMkLst>
        </pc:picChg>
        <pc:picChg chg="add mod">
          <ac:chgData name="Ahmed Malik" userId="18171ead1f4a9945" providerId="LiveId" clId="{7B0E471B-563A-4CA3-9459-12A9389741C2}" dt="2021-12-12T13:05:53.458" v="2119" actId="1076"/>
          <ac:picMkLst>
            <pc:docMk/>
            <pc:sldMk cId="2868598793" sldId="261"/>
            <ac:picMk id="7" creationId="{3D63CB78-D032-4729-AA26-8EA81E549840}"/>
          </ac:picMkLst>
        </pc:picChg>
        <pc:picChg chg="add mod">
          <ac:chgData name="Ahmed Malik" userId="18171ead1f4a9945" providerId="LiveId" clId="{7B0E471B-563A-4CA3-9459-12A9389741C2}" dt="2021-12-12T13:03:41.119" v="2106" actId="26606"/>
          <ac:picMkLst>
            <pc:docMk/>
            <pc:sldMk cId="2868598793" sldId="261"/>
            <ac:picMk id="9" creationId="{5D5CA065-03AF-4ECE-9E40-AF3287D617EC}"/>
          </ac:picMkLst>
        </pc:picChg>
      </pc:sldChg>
      <pc:sldChg chg="addSp modSp new mod modTransition setBg modAnim">
        <pc:chgData name="Ahmed Malik" userId="18171ead1f4a9945" providerId="LiveId" clId="{7B0E471B-563A-4CA3-9459-12A9389741C2}" dt="2021-12-12T15:05:01.776" v="2821"/>
        <pc:sldMkLst>
          <pc:docMk/>
          <pc:sldMk cId="2956541840" sldId="262"/>
        </pc:sldMkLst>
        <pc:spChg chg="mod">
          <ac:chgData name="Ahmed Malik" userId="18171ead1f4a9945" providerId="LiveId" clId="{7B0E471B-563A-4CA3-9459-12A9389741C2}" dt="2021-12-12T15:02:53.944" v="2805" actId="14100"/>
          <ac:spMkLst>
            <pc:docMk/>
            <pc:sldMk cId="2956541840" sldId="262"/>
            <ac:spMk id="2" creationId="{6D9C61A4-D214-4B71-99FE-AF19C0AC2004}"/>
          </ac:spMkLst>
        </pc:spChg>
        <pc:spChg chg="mod">
          <ac:chgData name="Ahmed Malik" userId="18171ead1f4a9945" providerId="LiveId" clId="{7B0E471B-563A-4CA3-9459-12A9389741C2}" dt="2021-12-12T13:52:23.239" v="2359" actId="26606"/>
          <ac:spMkLst>
            <pc:docMk/>
            <pc:sldMk cId="2956541840" sldId="262"/>
            <ac:spMk id="3" creationId="{91F69082-301C-45C1-BA03-1093D9063DA6}"/>
          </ac:spMkLst>
        </pc:spChg>
        <pc:spChg chg="add">
          <ac:chgData name="Ahmed Malik" userId="18171ead1f4a9945" providerId="LiveId" clId="{7B0E471B-563A-4CA3-9459-12A9389741C2}" dt="2021-12-12T13:52:23.239" v="2359" actId="26606"/>
          <ac:spMkLst>
            <pc:docMk/>
            <pc:sldMk cId="2956541840" sldId="262"/>
            <ac:spMk id="14" creationId="{142D98E1-37D2-4470-BF74-845E897954C6}"/>
          </ac:spMkLst>
        </pc:spChg>
        <pc:grpChg chg="add">
          <ac:chgData name="Ahmed Malik" userId="18171ead1f4a9945" providerId="LiveId" clId="{7B0E471B-563A-4CA3-9459-12A9389741C2}" dt="2021-12-12T13:52:23.239" v="2359" actId="26606"/>
          <ac:grpSpMkLst>
            <pc:docMk/>
            <pc:sldMk cId="2956541840" sldId="262"/>
            <ac:grpSpMk id="16" creationId="{2EDC2578-BDB0-4118-975D-CFCE02823D48}"/>
          </ac:grpSpMkLst>
        </pc:grpChg>
        <pc:picChg chg="add mod">
          <ac:chgData name="Ahmed Malik" userId="18171ead1f4a9945" providerId="LiveId" clId="{7B0E471B-563A-4CA3-9459-12A9389741C2}" dt="2021-12-12T13:52:48.609" v="2361"/>
          <ac:picMkLst>
            <pc:docMk/>
            <pc:sldMk cId="2956541840" sldId="262"/>
            <ac:picMk id="5" creationId="{E5A79B0E-F5BA-41CD-8113-2CF1C4B020FC}"/>
          </ac:picMkLst>
        </pc:picChg>
        <pc:picChg chg="add mod">
          <ac:chgData name="Ahmed Malik" userId="18171ead1f4a9945" providerId="LiveId" clId="{7B0E471B-563A-4CA3-9459-12A9389741C2}" dt="2021-12-12T13:52:36.906" v="2360"/>
          <ac:picMkLst>
            <pc:docMk/>
            <pc:sldMk cId="2956541840" sldId="262"/>
            <ac:picMk id="7" creationId="{09418678-CD78-4DDE-9C8C-0B5156447516}"/>
          </ac:picMkLst>
        </pc:picChg>
        <pc:picChg chg="add mod">
          <ac:chgData name="Ahmed Malik" userId="18171ead1f4a9945" providerId="LiveId" clId="{7B0E471B-563A-4CA3-9459-12A9389741C2}" dt="2021-12-12T13:52:23.239" v="2359" actId="26606"/>
          <ac:picMkLst>
            <pc:docMk/>
            <pc:sldMk cId="2956541840" sldId="262"/>
            <ac:picMk id="9" creationId="{B351CAA8-A968-4180-A5CC-D9358D33180C}"/>
          </ac:picMkLst>
        </pc:picChg>
      </pc:sldChg>
      <pc:sldChg chg="addSp delSp modSp new mod modTransition setBg modAnim">
        <pc:chgData name="Ahmed Malik" userId="18171ead1f4a9945" providerId="LiveId" clId="{7B0E471B-563A-4CA3-9459-12A9389741C2}" dt="2021-12-12T15:07:03.361" v="2824"/>
        <pc:sldMkLst>
          <pc:docMk/>
          <pc:sldMk cId="668246811" sldId="263"/>
        </pc:sldMkLst>
        <pc:spChg chg="mod">
          <ac:chgData name="Ahmed Malik" userId="18171ead1f4a9945" providerId="LiveId" clId="{7B0E471B-563A-4CA3-9459-12A9389741C2}" dt="2021-12-12T14:01:44.631" v="2492" actId="14100"/>
          <ac:spMkLst>
            <pc:docMk/>
            <pc:sldMk cId="668246811" sldId="263"/>
            <ac:spMk id="2" creationId="{187853FF-C90B-4392-8B0B-2A350890F5B1}"/>
          </ac:spMkLst>
        </pc:spChg>
        <pc:spChg chg="del">
          <ac:chgData name="Ahmed Malik" userId="18171ead1f4a9945" providerId="LiveId" clId="{7B0E471B-563A-4CA3-9459-12A9389741C2}" dt="2021-12-12T13:55:51.219" v="2458" actId="478"/>
          <ac:spMkLst>
            <pc:docMk/>
            <pc:sldMk cId="668246811" sldId="263"/>
            <ac:spMk id="3" creationId="{63F1804F-45FF-4E03-BA1E-C8C1F438A13C}"/>
          </ac:spMkLst>
        </pc:spChg>
        <pc:spChg chg="add">
          <ac:chgData name="Ahmed Malik" userId="18171ead1f4a9945" providerId="LiveId" clId="{7B0E471B-563A-4CA3-9459-12A9389741C2}" dt="2021-12-12T13:59:27.551" v="2469" actId="26606"/>
          <ac:spMkLst>
            <pc:docMk/>
            <pc:sldMk cId="668246811" sldId="263"/>
            <ac:spMk id="16" creationId="{435959F4-53DA-47FF-BC24-1E5B75C69876}"/>
          </ac:spMkLst>
        </pc:spChg>
        <pc:spChg chg="add">
          <ac:chgData name="Ahmed Malik" userId="18171ead1f4a9945" providerId="LiveId" clId="{7B0E471B-563A-4CA3-9459-12A9389741C2}" dt="2021-12-12T13:59:27.551" v="2469" actId="26606"/>
          <ac:spMkLst>
            <pc:docMk/>
            <pc:sldMk cId="668246811" sldId="263"/>
            <ac:spMk id="27" creationId="{59226104-0061-4319-8237-9C001BF85D49}"/>
          </ac:spMkLst>
        </pc:spChg>
        <pc:spChg chg="add">
          <ac:chgData name="Ahmed Malik" userId="18171ead1f4a9945" providerId="LiveId" clId="{7B0E471B-563A-4CA3-9459-12A9389741C2}" dt="2021-12-12T13:59:27.551" v="2469" actId="26606"/>
          <ac:spMkLst>
            <pc:docMk/>
            <pc:sldMk cId="668246811" sldId="263"/>
            <ac:spMk id="37" creationId="{E20BB609-EF92-42DB-836C-0699A590B5CF}"/>
          </ac:spMkLst>
        </pc:spChg>
        <pc:spChg chg="add">
          <ac:chgData name="Ahmed Malik" userId="18171ead1f4a9945" providerId="LiveId" clId="{7B0E471B-563A-4CA3-9459-12A9389741C2}" dt="2021-12-12T13:59:27.551" v="2469" actId="26606"/>
          <ac:spMkLst>
            <pc:docMk/>
            <pc:sldMk cId="668246811" sldId="263"/>
            <ac:spMk id="39" creationId="{11E84B46-9597-410B-A51F-E2E0F2FAFB5B}"/>
          </ac:spMkLst>
        </pc:spChg>
        <pc:grpChg chg="add">
          <ac:chgData name="Ahmed Malik" userId="18171ead1f4a9945" providerId="LiveId" clId="{7B0E471B-563A-4CA3-9459-12A9389741C2}" dt="2021-12-12T13:59:27.551" v="2469" actId="26606"/>
          <ac:grpSpMkLst>
            <pc:docMk/>
            <pc:sldMk cId="668246811" sldId="263"/>
            <ac:grpSpMk id="18" creationId="{A7CF83E8-F6F0-41E3-B580-7412A04DDFB5}"/>
          </ac:grpSpMkLst>
        </pc:grpChg>
        <pc:grpChg chg="add">
          <ac:chgData name="Ahmed Malik" userId="18171ead1f4a9945" providerId="LiveId" clId="{7B0E471B-563A-4CA3-9459-12A9389741C2}" dt="2021-12-12T13:59:27.551" v="2469" actId="26606"/>
          <ac:grpSpMkLst>
            <pc:docMk/>
            <pc:sldMk cId="668246811" sldId="263"/>
            <ac:grpSpMk id="29" creationId="{51B01909-73B8-4486-A749-C643B1D7E361}"/>
          </ac:grpSpMkLst>
        </pc:grpChg>
        <pc:grpChg chg="add">
          <ac:chgData name="Ahmed Malik" userId="18171ead1f4a9945" providerId="LiveId" clId="{7B0E471B-563A-4CA3-9459-12A9389741C2}" dt="2021-12-12T13:59:27.551" v="2469" actId="26606"/>
          <ac:grpSpMkLst>
            <pc:docMk/>
            <pc:sldMk cId="668246811" sldId="263"/>
            <ac:grpSpMk id="41" creationId="{674FBD09-398F-4886-8D52-3CCAB16ED12F}"/>
          </ac:grpSpMkLst>
        </pc:grpChg>
        <pc:grpChg chg="add">
          <ac:chgData name="Ahmed Malik" userId="18171ead1f4a9945" providerId="LiveId" clId="{7B0E471B-563A-4CA3-9459-12A9389741C2}" dt="2021-12-12T13:59:27.551" v="2469" actId="26606"/>
          <ac:grpSpMkLst>
            <pc:docMk/>
            <pc:sldMk cId="668246811" sldId="263"/>
            <ac:grpSpMk id="49" creationId="{3D4FD378-E29E-4996-A8B0-11E2368A6E83}"/>
          </ac:grpSpMkLst>
        </pc:grpChg>
        <pc:picChg chg="add mod">
          <ac:chgData name="Ahmed Malik" userId="18171ead1f4a9945" providerId="LiveId" clId="{7B0E471B-563A-4CA3-9459-12A9389741C2}" dt="2021-12-12T14:01:15.077" v="2487" actId="408"/>
          <ac:picMkLst>
            <pc:docMk/>
            <pc:sldMk cId="668246811" sldId="263"/>
            <ac:picMk id="5" creationId="{77907C5F-B230-49F0-BA02-31FBF2363664}"/>
          </ac:picMkLst>
        </pc:picChg>
        <pc:picChg chg="add mod">
          <ac:chgData name="Ahmed Malik" userId="18171ead1f4a9945" providerId="LiveId" clId="{7B0E471B-563A-4CA3-9459-12A9389741C2}" dt="2021-12-12T14:01:15.077" v="2487" actId="408"/>
          <ac:picMkLst>
            <pc:docMk/>
            <pc:sldMk cId="668246811" sldId="263"/>
            <ac:picMk id="7" creationId="{253DF585-CFF3-4151-B8DD-6AB451C00DAE}"/>
          </ac:picMkLst>
        </pc:picChg>
        <pc:picChg chg="add mod ord">
          <ac:chgData name="Ahmed Malik" userId="18171ead1f4a9945" providerId="LiveId" clId="{7B0E471B-563A-4CA3-9459-12A9389741C2}" dt="2021-12-12T14:01:10.961" v="2486" actId="12789"/>
          <ac:picMkLst>
            <pc:docMk/>
            <pc:sldMk cId="668246811" sldId="263"/>
            <ac:picMk id="9" creationId="{F5C44706-C3BC-4D63-ACDD-0807428B62C2}"/>
          </ac:picMkLst>
        </pc:picChg>
        <pc:picChg chg="add mod ord">
          <ac:chgData name="Ahmed Malik" userId="18171ead1f4a9945" providerId="LiveId" clId="{7B0E471B-563A-4CA3-9459-12A9389741C2}" dt="2021-12-12T14:01:10.961" v="2486" actId="12789"/>
          <ac:picMkLst>
            <pc:docMk/>
            <pc:sldMk cId="668246811" sldId="263"/>
            <ac:picMk id="11" creationId="{1AD18F9F-D512-4688-AF17-278C211AEF91}"/>
          </ac:picMkLst>
        </pc:picChg>
      </pc:sldChg>
      <pc:sldChg chg="addSp delSp modSp new mod modTransition setBg modAnim">
        <pc:chgData name="Ahmed Malik" userId="18171ead1f4a9945" providerId="LiveId" clId="{7B0E471B-563A-4CA3-9459-12A9389741C2}" dt="2021-12-12T15:08:06.269" v="2832"/>
        <pc:sldMkLst>
          <pc:docMk/>
          <pc:sldMk cId="1822677270" sldId="264"/>
        </pc:sldMkLst>
        <pc:spChg chg="mod">
          <ac:chgData name="Ahmed Malik" userId="18171ead1f4a9945" providerId="LiveId" clId="{7B0E471B-563A-4CA3-9459-12A9389741C2}" dt="2021-12-12T14:17:50.495" v="2534" actId="1076"/>
          <ac:spMkLst>
            <pc:docMk/>
            <pc:sldMk cId="1822677270" sldId="264"/>
            <ac:spMk id="2" creationId="{8B13CAFE-C887-40FE-AE68-3C61D26A47BA}"/>
          </ac:spMkLst>
        </pc:spChg>
        <pc:spChg chg="del">
          <ac:chgData name="Ahmed Malik" userId="18171ead1f4a9945" providerId="LiveId" clId="{7B0E471B-563A-4CA3-9459-12A9389741C2}" dt="2021-12-12T14:16:29.741" v="2520" actId="478"/>
          <ac:spMkLst>
            <pc:docMk/>
            <pc:sldMk cId="1822677270" sldId="264"/>
            <ac:spMk id="3" creationId="{30C15293-641C-42E4-A225-CA1627E4DC3E}"/>
          </ac:spMkLst>
        </pc:spChg>
        <pc:spChg chg="add">
          <ac:chgData name="Ahmed Malik" userId="18171ead1f4a9945" providerId="LiveId" clId="{7B0E471B-563A-4CA3-9459-12A9389741C2}" dt="2021-12-12T14:17:08.124" v="2530" actId="26606"/>
          <ac:spMkLst>
            <pc:docMk/>
            <pc:sldMk cId="1822677270" sldId="264"/>
            <ac:spMk id="16" creationId="{435959F4-53DA-47FF-BC24-1E5B75C69876}"/>
          </ac:spMkLst>
        </pc:spChg>
        <pc:spChg chg="add">
          <ac:chgData name="Ahmed Malik" userId="18171ead1f4a9945" providerId="LiveId" clId="{7B0E471B-563A-4CA3-9459-12A9389741C2}" dt="2021-12-12T14:17:08.124" v="2530" actId="26606"/>
          <ac:spMkLst>
            <pc:docMk/>
            <pc:sldMk cId="1822677270" sldId="264"/>
            <ac:spMk id="27" creationId="{59226104-0061-4319-8237-9C001BF85D49}"/>
          </ac:spMkLst>
        </pc:spChg>
        <pc:spChg chg="add">
          <ac:chgData name="Ahmed Malik" userId="18171ead1f4a9945" providerId="LiveId" clId="{7B0E471B-563A-4CA3-9459-12A9389741C2}" dt="2021-12-12T14:17:08.124" v="2530" actId="26606"/>
          <ac:spMkLst>
            <pc:docMk/>
            <pc:sldMk cId="1822677270" sldId="264"/>
            <ac:spMk id="37" creationId="{A5D0B0D3-D735-4619-AA45-B57B791E1744}"/>
          </ac:spMkLst>
        </pc:spChg>
        <pc:spChg chg="add">
          <ac:chgData name="Ahmed Malik" userId="18171ead1f4a9945" providerId="LiveId" clId="{7B0E471B-563A-4CA3-9459-12A9389741C2}" dt="2021-12-12T14:17:08.124" v="2530" actId="26606"/>
          <ac:spMkLst>
            <pc:docMk/>
            <pc:sldMk cId="1822677270" sldId="264"/>
            <ac:spMk id="47" creationId="{DA938F49-5D76-4F99-9E75-D94C9E7E4731}"/>
          </ac:spMkLst>
        </pc:spChg>
        <pc:grpChg chg="add">
          <ac:chgData name="Ahmed Malik" userId="18171ead1f4a9945" providerId="LiveId" clId="{7B0E471B-563A-4CA3-9459-12A9389741C2}" dt="2021-12-12T14:17:08.124" v="2530" actId="26606"/>
          <ac:grpSpMkLst>
            <pc:docMk/>
            <pc:sldMk cId="1822677270" sldId="264"/>
            <ac:grpSpMk id="18" creationId="{A7CF83E8-F6F0-41E3-B580-7412A04DDFB5}"/>
          </ac:grpSpMkLst>
        </pc:grpChg>
        <pc:grpChg chg="add">
          <ac:chgData name="Ahmed Malik" userId="18171ead1f4a9945" providerId="LiveId" clId="{7B0E471B-563A-4CA3-9459-12A9389741C2}" dt="2021-12-12T14:17:08.124" v="2530" actId="26606"/>
          <ac:grpSpMkLst>
            <pc:docMk/>
            <pc:sldMk cId="1822677270" sldId="264"/>
            <ac:grpSpMk id="29" creationId="{51B01909-73B8-4486-A749-C643B1D7E361}"/>
          </ac:grpSpMkLst>
        </pc:grpChg>
        <pc:grpChg chg="add">
          <ac:chgData name="Ahmed Malik" userId="18171ead1f4a9945" providerId="LiveId" clId="{7B0E471B-563A-4CA3-9459-12A9389741C2}" dt="2021-12-12T14:17:08.124" v="2530" actId="26606"/>
          <ac:grpSpMkLst>
            <pc:docMk/>
            <pc:sldMk cId="1822677270" sldId="264"/>
            <ac:grpSpMk id="39" creationId="{DBBA0A0D-8F6A-400A-9E49-8C008E2C7DB1}"/>
          </ac:grpSpMkLst>
        </pc:grpChg>
        <pc:grpChg chg="add">
          <ac:chgData name="Ahmed Malik" userId="18171ead1f4a9945" providerId="LiveId" clId="{7B0E471B-563A-4CA3-9459-12A9389741C2}" dt="2021-12-12T14:17:08.124" v="2530" actId="26606"/>
          <ac:grpSpMkLst>
            <pc:docMk/>
            <pc:sldMk cId="1822677270" sldId="264"/>
            <ac:grpSpMk id="49" creationId="{107CCFC8-4A62-40EA-BFDD-ABA0664AD8CF}"/>
          </ac:grpSpMkLst>
        </pc:grpChg>
        <pc:picChg chg="add mod ord">
          <ac:chgData name="Ahmed Malik" userId="18171ead1f4a9945" providerId="LiveId" clId="{7B0E471B-563A-4CA3-9459-12A9389741C2}" dt="2021-12-12T14:21:32.840" v="2543" actId="12788"/>
          <ac:picMkLst>
            <pc:docMk/>
            <pc:sldMk cId="1822677270" sldId="264"/>
            <ac:picMk id="5" creationId="{1B151C24-C71A-45E1-A4D1-5C1FF5334C25}"/>
          </ac:picMkLst>
        </pc:picChg>
        <pc:picChg chg="add mod">
          <ac:chgData name="Ahmed Malik" userId="18171ead1f4a9945" providerId="LiveId" clId="{7B0E471B-563A-4CA3-9459-12A9389741C2}" dt="2021-12-12T14:17:08.124" v="2530" actId="26606"/>
          <ac:picMkLst>
            <pc:docMk/>
            <pc:sldMk cId="1822677270" sldId="264"/>
            <ac:picMk id="7" creationId="{9F13E4B1-7654-4925-9349-3F5BE5D4DCBE}"/>
          </ac:picMkLst>
        </pc:picChg>
        <pc:picChg chg="add mod">
          <ac:chgData name="Ahmed Malik" userId="18171ead1f4a9945" providerId="LiveId" clId="{7B0E471B-563A-4CA3-9459-12A9389741C2}" dt="2021-12-12T14:17:08.124" v="2530" actId="26606"/>
          <ac:picMkLst>
            <pc:docMk/>
            <pc:sldMk cId="1822677270" sldId="264"/>
            <ac:picMk id="9" creationId="{5348710C-1610-40C1-BCA9-AC2D398DBB51}"/>
          </ac:picMkLst>
        </pc:picChg>
        <pc:picChg chg="add mod">
          <ac:chgData name="Ahmed Malik" userId="18171ead1f4a9945" providerId="LiveId" clId="{7B0E471B-563A-4CA3-9459-12A9389741C2}" dt="2021-12-12T14:17:08.124" v="2530" actId="26606"/>
          <ac:picMkLst>
            <pc:docMk/>
            <pc:sldMk cId="1822677270" sldId="264"/>
            <ac:picMk id="11" creationId="{93F3672A-48CF-48CC-B454-412DAE2FE8A5}"/>
          </ac:picMkLst>
        </pc:picChg>
        <pc:picChg chg="add mod">
          <ac:chgData name="Ahmed Malik" userId="18171ead1f4a9945" providerId="LiveId" clId="{7B0E471B-563A-4CA3-9459-12A9389741C2}" dt="2021-12-12T14:22:21.127" v="2552" actId="1076"/>
          <ac:picMkLst>
            <pc:docMk/>
            <pc:sldMk cId="1822677270" sldId="264"/>
            <ac:picMk id="13" creationId="{E8BE22B8-127A-4194-A767-33629B9E8D52}"/>
          </ac:picMkLst>
        </pc:picChg>
        <pc:picChg chg="add mod">
          <ac:chgData name="Ahmed Malik" userId="18171ead1f4a9945" providerId="LiveId" clId="{7B0E471B-563A-4CA3-9459-12A9389741C2}" dt="2021-12-12T14:22:55.036" v="2557" actId="1076"/>
          <ac:picMkLst>
            <pc:docMk/>
            <pc:sldMk cId="1822677270" sldId="264"/>
            <ac:picMk id="15" creationId="{C6826DBA-8B6D-42BA-952C-7890F9F578FD}"/>
          </ac:picMkLst>
        </pc:picChg>
      </pc:sldChg>
      <pc:sldChg chg="addSp delSp modSp new mod modTransition setBg modAnim">
        <pc:chgData name="Ahmed Malik" userId="18171ead1f4a9945" providerId="LiveId" clId="{7B0E471B-563A-4CA3-9459-12A9389741C2}" dt="2021-12-12T15:23:05.170" v="2838"/>
        <pc:sldMkLst>
          <pc:docMk/>
          <pc:sldMk cId="1610430695" sldId="265"/>
        </pc:sldMkLst>
        <pc:spChg chg="mod">
          <ac:chgData name="Ahmed Malik" userId="18171ead1f4a9945" providerId="LiveId" clId="{7B0E471B-563A-4CA3-9459-12A9389741C2}" dt="2021-12-12T14:43:55.678" v="2665" actId="1076"/>
          <ac:spMkLst>
            <pc:docMk/>
            <pc:sldMk cId="1610430695" sldId="265"/>
            <ac:spMk id="2" creationId="{E3946FEE-7A17-42BB-9FF5-8093CD01D313}"/>
          </ac:spMkLst>
        </pc:spChg>
        <pc:spChg chg="del">
          <ac:chgData name="Ahmed Malik" userId="18171ead1f4a9945" providerId="LiveId" clId="{7B0E471B-563A-4CA3-9459-12A9389741C2}" dt="2021-12-12T14:39:48.945" v="2595" actId="478"/>
          <ac:spMkLst>
            <pc:docMk/>
            <pc:sldMk cId="1610430695" sldId="265"/>
            <ac:spMk id="3" creationId="{879120DD-646A-4CD4-9E41-EE64A5C129D4}"/>
          </ac:spMkLst>
        </pc:spChg>
        <pc:spChg chg="add">
          <ac:chgData name="Ahmed Malik" userId="18171ead1f4a9945" providerId="LiveId" clId="{7B0E471B-563A-4CA3-9459-12A9389741C2}" dt="2021-12-12T14:41:34.842" v="2646" actId="26606"/>
          <ac:spMkLst>
            <pc:docMk/>
            <pc:sldMk cId="1610430695" sldId="265"/>
            <ac:spMk id="46" creationId="{435959F4-53DA-47FF-BC24-1E5B75C69876}"/>
          </ac:spMkLst>
        </pc:spChg>
        <pc:spChg chg="add">
          <ac:chgData name="Ahmed Malik" userId="18171ead1f4a9945" providerId="LiveId" clId="{7B0E471B-563A-4CA3-9459-12A9389741C2}" dt="2021-12-12T14:41:34.842" v="2646" actId="26606"/>
          <ac:spMkLst>
            <pc:docMk/>
            <pc:sldMk cId="1610430695" sldId="265"/>
            <ac:spMk id="57" creationId="{59226104-0061-4319-8237-9C001BF85D49}"/>
          </ac:spMkLst>
        </pc:spChg>
        <pc:spChg chg="add">
          <ac:chgData name="Ahmed Malik" userId="18171ead1f4a9945" providerId="LiveId" clId="{7B0E471B-563A-4CA3-9459-12A9389741C2}" dt="2021-12-12T14:41:34.842" v="2646" actId="26606"/>
          <ac:spMkLst>
            <pc:docMk/>
            <pc:sldMk cId="1610430695" sldId="265"/>
            <ac:spMk id="67" creationId="{E20BB609-EF92-42DB-836C-0699A590B5CF}"/>
          </ac:spMkLst>
        </pc:spChg>
        <pc:spChg chg="add">
          <ac:chgData name="Ahmed Malik" userId="18171ead1f4a9945" providerId="LiveId" clId="{7B0E471B-563A-4CA3-9459-12A9389741C2}" dt="2021-12-12T14:41:34.842" v="2646" actId="26606"/>
          <ac:spMkLst>
            <pc:docMk/>
            <pc:sldMk cId="1610430695" sldId="265"/>
            <ac:spMk id="69" creationId="{11E84B46-9597-410B-A51F-E2E0F2FAFB5B}"/>
          </ac:spMkLst>
        </pc:spChg>
        <pc:grpChg chg="add">
          <ac:chgData name="Ahmed Malik" userId="18171ead1f4a9945" providerId="LiveId" clId="{7B0E471B-563A-4CA3-9459-12A9389741C2}" dt="2021-12-12T14:41:34.842" v="2646" actId="26606"/>
          <ac:grpSpMkLst>
            <pc:docMk/>
            <pc:sldMk cId="1610430695" sldId="265"/>
            <ac:grpSpMk id="48" creationId="{A7CF83E8-F6F0-41E3-B580-7412A04DDFB5}"/>
          </ac:grpSpMkLst>
        </pc:grpChg>
        <pc:grpChg chg="add">
          <ac:chgData name="Ahmed Malik" userId="18171ead1f4a9945" providerId="LiveId" clId="{7B0E471B-563A-4CA3-9459-12A9389741C2}" dt="2021-12-12T14:41:34.842" v="2646" actId="26606"/>
          <ac:grpSpMkLst>
            <pc:docMk/>
            <pc:sldMk cId="1610430695" sldId="265"/>
            <ac:grpSpMk id="59" creationId="{51B01909-73B8-4486-A749-C643B1D7E361}"/>
          </ac:grpSpMkLst>
        </pc:grpChg>
        <pc:grpChg chg="add">
          <ac:chgData name="Ahmed Malik" userId="18171ead1f4a9945" providerId="LiveId" clId="{7B0E471B-563A-4CA3-9459-12A9389741C2}" dt="2021-12-12T14:41:34.842" v="2646" actId="26606"/>
          <ac:grpSpMkLst>
            <pc:docMk/>
            <pc:sldMk cId="1610430695" sldId="265"/>
            <ac:grpSpMk id="71" creationId="{674FBD09-398F-4886-8D52-3CCAB16ED12F}"/>
          </ac:grpSpMkLst>
        </pc:grpChg>
        <pc:grpChg chg="add">
          <ac:chgData name="Ahmed Malik" userId="18171ead1f4a9945" providerId="LiveId" clId="{7B0E471B-563A-4CA3-9459-12A9389741C2}" dt="2021-12-12T14:41:34.842" v="2646" actId="26606"/>
          <ac:grpSpMkLst>
            <pc:docMk/>
            <pc:sldMk cId="1610430695" sldId="265"/>
            <ac:grpSpMk id="79" creationId="{3D4FD378-E29E-4996-A8B0-11E2368A6E83}"/>
          </ac:grpSpMkLst>
        </pc:grpChg>
        <pc:picChg chg="add del mod">
          <ac:chgData name="Ahmed Malik" userId="18171ead1f4a9945" providerId="LiveId" clId="{7B0E471B-563A-4CA3-9459-12A9389741C2}" dt="2021-12-12T14:40:24.881" v="2607" actId="478"/>
          <ac:picMkLst>
            <pc:docMk/>
            <pc:sldMk cId="1610430695" sldId="265"/>
            <ac:picMk id="5" creationId="{E300B4B3-3355-4443-B0E8-CBF9D6528E87}"/>
          </ac:picMkLst>
        </pc:picChg>
        <pc:picChg chg="add del mod">
          <ac:chgData name="Ahmed Malik" userId="18171ead1f4a9945" providerId="LiveId" clId="{7B0E471B-563A-4CA3-9459-12A9389741C2}" dt="2021-12-12T14:40:24.881" v="2607" actId="478"/>
          <ac:picMkLst>
            <pc:docMk/>
            <pc:sldMk cId="1610430695" sldId="265"/>
            <ac:picMk id="7" creationId="{BFBD5E4F-370C-44EF-82D9-988A4254787B}"/>
          </ac:picMkLst>
        </pc:picChg>
        <pc:picChg chg="add del mod">
          <ac:chgData name="Ahmed Malik" userId="18171ead1f4a9945" providerId="LiveId" clId="{7B0E471B-563A-4CA3-9459-12A9389741C2}" dt="2021-12-12T14:40:24.881" v="2607" actId="478"/>
          <ac:picMkLst>
            <pc:docMk/>
            <pc:sldMk cId="1610430695" sldId="265"/>
            <ac:picMk id="9" creationId="{12F3DD0D-B3D4-4F63-B8E9-61F537F5FAA9}"/>
          </ac:picMkLst>
        </pc:picChg>
        <pc:picChg chg="add del mod">
          <ac:chgData name="Ahmed Malik" userId="18171ead1f4a9945" providerId="LiveId" clId="{7B0E471B-563A-4CA3-9459-12A9389741C2}" dt="2021-12-12T14:40:24.881" v="2607" actId="478"/>
          <ac:picMkLst>
            <pc:docMk/>
            <pc:sldMk cId="1610430695" sldId="265"/>
            <ac:picMk id="11" creationId="{3E2CB93B-BF7D-4769-90D2-1B6AB763EC8D}"/>
          </ac:picMkLst>
        </pc:picChg>
        <pc:picChg chg="add del mod">
          <ac:chgData name="Ahmed Malik" userId="18171ead1f4a9945" providerId="LiveId" clId="{7B0E471B-563A-4CA3-9459-12A9389741C2}" dt="2021-12-12T14:40:24.881" v="2607" actId="478"/>
          <ac:picMkLst>
            <pc:docMk/>
            <pc:sldMk cId="1610430695" sldId="265"/>
            <ac:picMk id="13" creationId="{E504A2E9-5F30-40DD-865B-F6AC0BBB1210}"/>
          </ac:picMkLst>
        </pc:picChg>
        <pc:picChg chg="add del mod">
          <ac:chgData name="Ahmed Malik" userId="18171ead1f4a9945" providerId="LiveId" clId="{7B0E471B-563A-4CA3-9459-12A9389741C2}" dt="2021-12-12T14:40:51.324" v="2623" actId="931"/>
          <ac:picMkLst>
            <pc:docMk/>
            <pc:sldMk cId="1610430695" sldId="265"/>
            <ac:picMk id="15" creationId="{7F3D0C0D-02AA-48BC-AADF-1C412FBDBD5B}"/>
          </ac:picMkLst>
        </pc:picChg>
        <pc:picChg chg="add del mod">
          <ac:chgData name="Ahmed Malik" userId="18171ead1f4a9945" providerId="LiveId" clId="{7B0E471B-563A-4CA3-9459-12A9389741C2}" dt="2021-12-12T14:40:51.324" v="2623" actId="931"/>
          <ac:picMkLst>
            <pc:docMk/>
            <pc:sldMk cId="1610430695" sldId="265"/>
            <ac:picMk id="17" creationId="{69659180-6C6F-4477-94F8-5F0B1C77DE8C}"/>
          </ac:picMkLst>
        </pc:picChg>
        <pc:picChg chg="add del mod">
          <ac:chgData name="Ahmed Malik" userId="18171ead1f4a9945" providerId="LiveId" clId="{7B0E471B-563A-4CA3-9459-12A9389741C2}" dt="2021-12-12T14:40:51.324" v="2623" actId="931"/>
          <ac:picMkLst>
            <pc:docMk/>
            <pc:sldMk cId="1610430695" sldId="265"/>
            <ac:picMk id="19" creationId="{B5C109B0-5D82-4877-9D00-F630CE54FCDE}"/>
          </ac:picMkLst>
        </pc:picChg>
        <pc:picChg chg="add del mod">
          <ac:chgData name="Ahmed Malik" userId="18171ead1f4a9945" providerId="LiveId" clId="{7B0E471B-563A-4CA3-9459-12A9389741C2}" dt="2021-12-12T14:40:51.324" v="2623" actId="931"/>
          <ac:picMkLst>
            <pc:docMk/>
            <pc:sldMk cId="1610430695" sldId="265"/>
            <ac:picMk id="21" creationId="{DF2F614C-C302-4713-B08D-A9B2A9CA26D1}"/>
          </ac:picMkLst>
        </pc:picChg>
        <pc:picChg chg="add del mod">
          <ac:chgData name="Ahmed Malik" userId="18171ead1f4a9945" providerId="LiveId" clId="{7B0E471B-563A-4CA3-9459-12A9389741C2}" dt="2021-12-12T14:40:49.999" v="2621" actId="931"/>
          <ac:picMkLst>
            <pc:docMk/>
            <pc:sldMk cId="1610430695" sldId="265"/>
            <ac:picMk id="23" creationId="{25466414-EB53-47C0-9192-A6AA27D8F2CD}"/>
          </ac:picMkLst>
        </pc:picChg>
        <pc:picChg chg="add del mod">
          <ac:chgData name="Ahmed Malik" userId="18171ead1f4a9945" providerId="LiveId" clId="{7B0E471B-563A-4CA3-9459-12A9389741C2}" dt="2021-12-12T14:41:17.976" v="2636" actId="931"/>
          <ac:picMkLst>
            <pc:docMk/>
            <pc:sldMk cId="1610430695" sldId="265"/>
            <ac:picMk id="25" creationId="{6C4BA61C-E967-44FA-A652-5EA8B56329AB}"/>
          </ac:picMkLst>
        </pc:picChg>
        <pc:picChg chg="add del mod">
          <ac:chgData name="Ahmed Malik" userId="18171ead1f4a9945" providerId="LiveId" clId="{7B0E471B-563A-4CA3-9459-12A9389741C2}" dt="2021-12-12T14:41:17.976" v="2636" actId="931"/>
          <ac:picMkLst>
            <pc:docMk/>
            <pc:sldMk cId="1610430695" sldId="265"/>
            <ac:picMk id="27" creationId="{6F728C86-B69F-4FDB-B72E-094410144352}"/>
          </ac:picMkLst>
        </pc:picChg>
        <pc:picChg chg="add del mod">
          <ac:chgData name="Ahmed Malik" userId="18171ead1f4a9945" providerId="LiveId" clId="{7B0E471B-563A-4CA3-9459-12A9389741C2}" dt="2021-12-12T14:41:17.976" v="2636" actId="931"/>
          <ac:picMkLst>
            <pc:docMk/>
            <pc:sldMk cId="1610430695" sldId="265"/>
            <ac:picMk id="29" creationId="{B29CFE7F-39C7-4BA3-88E2-0B3186FB7A2F}"/>
          </ac:picMkLst>
        </pc:picChg>
        <pc:picChg chg="add del mod">
          <ac:chgData name="Ahmed Malik" userId="18171ead1f4a9945" providerId="LiveId" clId="{7B0E471B-563A-4CA3-9459-12A9389741C2}" dt="2021-12-12T14:41:17.976" v="2636" actId="931"/>
          <ac:picMkLst>
            <pc:docMk/>
            <pc:sldMk cId="1610430695" sldId="265"/>
            <ac:picMk id="31" creationId="{AA8E2E51-EE24-45B8-87CF-2782C057EB48}"/>
          </ac:picMkLst>
        </pc:picChg>
        <pc:picChg chg="add del mod">
          <ac:chgData name="Ahmed Malik" userId="18171ead1f4a9945" providerId="LiveId" clId="{7B0E471B-563A-4CA3-9459-12A9389741C2}" dt="2021-12-12T14:41:17.976" v="2636" actId="931"/>
          <ac:picMkLst>
            <pc:docMk/>
            <pc:sldMk cId="1610430695" sldId="265"/>
            <ac:picMk id="33" creationId="{80F5E551-D263-4BBA-8137-98146AD16B39}"/>
          </ac:picMkLst>
        </pc:picChg>
        <pc:picChg chg="add mod ord">
          <ac:chgData name="Ahmed Malik" userId="18171ead1f4a9945" providerId="LiveId" clId="{7B0E471B-563A-4CA3-9459-12A9389741C2}" dt="2021-12-12T14:42:36.803" v="2658" actId="1076"/>
          <ac:picMkLst>
            <pc:docMk/>
            <pc:sldMk cId="1610430695" sldId="265"/>
            <ac:picMk id="35" creationId="{5F980517-DC05-4A24-AC73-76D965B987D6}"/>
          </ac:picMkLst>
        </pc:picChg>
        <pc:picChg chg="add mod ord">
          <ac:chgData name="Ahmed Malik" userId="18171ead1f4a9945" providerId="LiveId" clId="{7B0E471B-563A-4CA3-9459-12A9389741C2}" dt="2021-12-12T14:42:36.803" v="2658" actId="1076"/>
          <ac:picMkLst>
            <pc:docMk/>
            <pc:sldMk cId="1610430695" sldId="265"/>
            <ac:picMk id="37" creationId="{F6FA0118-4E95-40F0-BD20-6A7A9007DE97}"/>
          </ac:picMkLst>
        </pc:picChg>
        <pc:picChg chg="add mod">
          <ac:chgData name="Ahmed Malik" userId="18171ead1f4a9945" providerId="LiveId" clId="{7B0E471B-563A-4CA3-9459-12A9389741C2}" dt="2021-12-12T14:42:36.803" v="2658" actId="1076"/>
          <ac:picMkLst>
            <pc:docMk/>
            <pc:sldMk cId="1610430695" sldId="265"/>
            <ac:picMk id="39" creationId="{B27D75E1-576C-49AD-928D-524FBC4544A0}"/>
          </ac:picMkLst>
        </pc:picChg>
        <pc:picChg chg="add mod">
          <ac:chgData name="Ahmed Malik" userId="18171ead1f4a9945" providerId="LiveId" clId="{7B0E471B-563A-4CA3-9459-12A9389741C2}" dt="2021-12-12T14:42:36.803" v="2658" actId="1076"/>
          <ac:picMkLst>
            <pc:docMk/>
            <pc:sldMk cId="1610430695" sldId="265"/>
            <ac:picMk id="41" creationId="{7DA52CD9-EA6F-49FC-AD65-032924F75473}"/>
          </ac:picMkLst>
        </pc:picChg>
        <pc:picChg chg="add mod">
          <ac:chgData name="Ahmed Malik" userId="18171ead1f4a9945" providerId="LiveId" clId="{7B0E471B-563A-4CA3-9459-12A9389741C2}" dt="2021-12-12T14:42:50.427" v="2662" actId="14100"/>
          <ac:picMkLst>
            <pc:docMk/>
            <pc:sldMk cId="1610430695" sldId="265"/>
            <ac:picMk id="43" creationId="{FACFDC5F-3331-40BD-A20D-31B08FF1758B}"/>
          </ac:picMkLst>
        </pc:picChg>
      </pc:sldChg>
      <pc:sldChg chg="delSp modSp new mod modTransition">
        <pc:chgData name="Ahmed Malik" userId="18171ead1f4a9945" providerId="LiveId" clId="{7B0E471B-563A-4CA3-9459-12A9389741C2}" dt="2021-12-12T15:24:13.077" v="2859"/>
        <pc:sldMkLst>
          <pc:docMk/>
          <pc:sldMk cId="870925491" sldId="266"/>
        </pc:sldMkLst>
        <pc:spChg chg="mod">
          <ac:chgData name="Ahmed Malik" userId="18171ead1f4a9945" providerId="LiveId" clId="{7B0E471B-563A-4CA3-9459-12A9389741C2}" dt="2021-12-12T15:23:59.202" v="2858" actId="1076"/>
          <ac:spMkLst>
            <pc:docMk/>
            <pc:sldMk cId="870925491" sldId="266"/>
            <ac:spMk id="2" creationId="{243D18E4-4127-4D5A-8275-6305DF6DAC8E}"/>
          </ac:spMkLst>
        </pc:spChg>
        <pc:spChg chg="del">
          <ac:chgData name="Ahmed Malik" userId="18171ead1f4a9945" providerId="LiveId" clId="{7B0E471B-563A-4CA3-9459-12A9389741C2}" dt="2021-12-12T15:23:19.997" v="2840" actId="478"/>
          <ac:spMkLst>
            <pc:docMk/>
            <pc:sldMk cId="870925491" sldId="266"/>
            <ac:spMk id="3" creationId="{C1A03DFF-B07C-4554-8117-263AB6FBED8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280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327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152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728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6842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1959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36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9718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6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094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4917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59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8972B65B-8AFA-4B5C-BFC6-E443F3777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0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7" name="Graphic 78">
            <a:extLst>
              <a:ext uri="{FF2B5EF4-FFF2-40B4-BE49-F238E27FC236}">
                <a16:creationId xmlns:a16="http://schemas.microsoft.com/office/drawing/2014/main" id="{8B32F32D-2578-47BA-A8C8-B9CC3F8A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8" name="Graphic 78">
              <a:extLst>
                <a:ext uri="{FF2B5EF4-FFF2-40B4-BE49-F238E27FC236}">
                  <a16:creationId xmlns:a16="http://schemas.microsoft.com/office/drawing/2014/main" id="{FE39C5A6-D000-4F68-8942-DD0D6D6F8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raphic 78">
              <a:extLst>
                <a:ext uri="{FF2B5EF4-FFF2-40B4-BE49-F238E27FC236}">
                  <a16:creationId xmlns:a16="http://schemas.microsoft.com/office/drawing/2014/main" id="{E89890B6-1232-480B-A1E4-4EE4897F6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0" name="Graphic 78">
                <a:extLst>
                  <a:ext uri="{FF2B5EF4-FFF2-40B4-BE49-F238E27FC236}">
                    <a16:creationId xmlns:a16="http://schemas.microsoft.com/office/drawing/2014/main" id="{AA2A92B4-DD5E-4659-876C-CEF27D8A3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Graphic 78">
                <a:extLst>
                  <a:ext uri="{FF2B5EF4-FFF2-40B4-BE49-F238E27FC236}">
                    <a16:creationId xmlns:a16="http://schemas.microsoft.com/office/drawing/2014/main" id="{CB3716F9-57FA-4E55-B926-D141DFDE70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Graphic 78">
                <a:extLst>
                  <a:ext uri="{FF2B5EF4-FFF2-40B4-BE49-F238E27FC236}">
                    <a16:creationId xmlns:a16="http://schemas.microsoft.com/office/drawing/2014/main" id="{6E65CA48-F624-4AAA-B08C-4D030E798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Graphic 78">
                <a:extLst>
                  <a:ext uri="{FF2B5EF4-FFF2-40B4-BE49-F238E27FC236}">
                    <a16:creationId xmlns:a16="http://schemas.microsoft.com/office/drawing/2014/main" id="{5AB96607-3A57-4F71-87E5-C0D546FEBF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 descr="Paint splash on a white background">
            <a:extLst>
              <a:ext uri="{FF2B5EF4-FFF2-40B4-BE49-F238E27FC236}">
                <a16:creationId xmlns:a16="http://schemas.microsoft.com/office/drawing/2014/main" id="{ABB0CA26-F9FC-402B-9060-B7AE87A214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393" r="-1" b="-1"/>
          <a:stretch/>
        </p:blipFill>
        <p:spPr>
          <a:xfrm>
            <a:off x="-2" y="0"/>
            <a:ext cx="12192000" cy="6859675"/>
          </a:xfrm>
          <a:prstGeom prst="rect">
            <a:avLst/>
          </a:prstGeom>
        </p:spPr>
      </p:pic>
      <p:pic>
        <p:nvPicPr>
          <p:cNvPr id="6" name="Picture 5" descr="A person standing outside&#10;&#10;Description automatically generated with low confidence">
            <a:extLst>
              <a:ext uri="{FF2B5EF4-FFF2-40B4-BE49-F238E27FC236}">
                <a16:creationId xmlns:a16="http://schemas.microsoft.com/office/drawing/2014/main" id="{38D7B48A-0B84-4CD4-8FBA-F55629499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233" y="1588933"/>
            <a:ext cx="3816206" cy="3797124"/>
          </a:xfrm>
          <a:prstGeom prst="rect">
            <a:avLst/>
          </a:prstGeom>
        </p:spPr>
      </p:pic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286E5E1D-FD49-448F-83C8-E06466BE5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8708"/>
            <a:ext cx="4292956" cy="124929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82E7BA0-A7BA-4C61-9D6F-5345A5405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447993" y="5742897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5369E81-3115-4284-995E-F753EB421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4729589-1C6A-4995-83DB-3C8AC2B8D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A966D0D-0B99-4534-8150-ECA25F804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1" name="Graphic 12">
              <a:extLst>
                <a:ext uri="{FF2B5EF4-FFF2-40B4-BE49-F238E27FC236}">
                  <a16:creationId xmlns:a16="http://schemas.microsoft.com/office/drawing/2014/main" id="{7DC8EDF8-9492-4A6B-8050-A6B44F11B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Graphic 15">
              <a:extLst>
                <a:ext uri="{FF2B5EF4-FFF2-40B4-BE49-F238E27FC236}">
                  <a16:creationId xmlns:a16="http://schemas.microsoft.com/office/drawing/2014/main" id="{13B4EDF3-5414-4F6E-8824-4FDC7BFD5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Graphic 15">
              <a:extLst>
                <a:ext uri="{FF2B5EF4-FFF2-40B4-BE49-F238E27FC236}">
                  <a16:creationId xmlns:a16="http://schemas.microsoft.com/office/drawing/2014/main" id="{6CE204CE-5738-4712-8E02-CF746C010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2369023-4235-4E1E-A424-EA0EA83DE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6116E5-15D0-46F6-AA16-7B1D6CCA8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431" y="1204255"/>
            <a:ext cx="5320109" cy="1978346"/>
          </a:xfrm>
        </p:spPr>
        <p:txBody>
          <a:bodyPr>
            <a:normAutofit/>
          </a:bodyPr>
          <a:lstStyle/>
          <a:p>
            <a:r>
              <a:rPr lang="en-US" sz="6000" i="0" dirty="0">
                <a:latin typeface="Algerian" panose="04020705040A02060702" pitchFamily="82" charset="0"/>
              </a:rPr>
              <a:t>Ahmed</a:t>
            </a:r>
            <a:r>
              <a:rPr lang="en-US" i="0" dirty="0">
                <a:latin typeface="Algerian" panose="04020705040A02060702" pitchFamily="82" charset="0"/>
              </a:rPr>
              <a:t> </a:t>
            </a:r>
            <a:r>
              <a:rPr lang="en-US" sz="5400" i="0" dirty="0">
                <a:latin typeface="Algerian" panose="04020705040A02060702" pitchFamily="82" charset="0"/>
              </a:rPr>
              <a:t>Malik</a:t>
            </a:r>
            <a:endParaRPr lang="en-PK" sz="5400" i="0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28552-DDC2-438A-97F8-02C727405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5992368" cy="174783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Lucida Calligraphy" panose="03010101010101010101" pitchFamily="66" charset="0"/>
              </a:rPr>
              <a:t>A presentation about myself.</a:t>
            </a:r>
            <a:endParaRPr lang="en-PK" sz="2800" dirty="0">
              <a:latin typeface="Lucida Calligraphy" panose="03010101010101010101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E15A5-D0CB-4B46-B3D0-A31A804630D0}"/>
              </a:ext>
            </a:extLst>
          </p:cNvPr>
          <p:cNvSpPr txBox="1"/>
          <p:nvPr/>
        </p:nvSpPr>
        <p:spPr>
          <a:xfrm>
            <a:off x="8026199" y="1587258"/>
            <a:ext cx="1808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Hawt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Graphic 9" descr="Fire outline">
            <a:extLst>
              <a:ext uri="{FF2B5EF4-FFF2-40B4-BE49-F238E27FC236}">
                <a16:creationId xmlns:a16="http://schemas.microsoft.com/office/drawing/2014/main" id="{EB0246B2-4D9B-4BD5-8205-20AF4F3D2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50086" y="1635833"/>
            <a:ext cx="363509" cy="36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13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9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46FEE-7A17-42BB-9FF5-8093CD01D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26" y="969474"/>
            <a:ext cx="6559046" cy="22111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Favorite TV Shows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771255" y="0"/>
            <a:ext cx="2438970" cy="890284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1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2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74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1230476" y="480403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3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9" name="Picture 38" descr="A group of people walking down a street&#10;&#10;Description automatically generated with medium confidence">
            <a:extLst>
              <a:ext uri="{FF2B5EF4-FFF2-40B4-BE49-F238E27FC236}">
                <a16:creationId xmlns:a16="http://schemas.microsoft.com/office/drawing/2014/main" id="{B27D75E1-576C-49AD-928D-524FBC454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27" y="3873573"/>
            <a:ext cx="1770710" cy="2660904"/>
          </a:xfrm>
          <a:prstGeom prst="rect">
            <a:avLst/>
          </a:prstGeom>
        </p:spPr>
      </p:pic>
      <p:pic>
        <p:nvPicPr>
          <p:cNvPr id="35" name="Picture 34" descr="A picture containing text, person, standing, posing&#10;&#10;Description automatically generated">
            <a:extLst>
              <a:ext uri="{FF2B5EF4-FFF2-40B4-BE49-F238E27FC236}">
                <a16:creationId xmlns:a16="http://schemas.microsoft.com/office/drawing/2014/main" id="{5F980517-DC05-4A24-AC73-76D965B98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10" y="3873573"/>
            <a:ext cx="1789457" cy="2660904"/>
          </a:xfrm>
          <a:prstGeom prst="rect">
            <a:avLst/>
          </a:prstGeom>
        </p:spPr>
      </p:pic>
      <p:pic>
        <p:nvPicPr>
          <p:cNvPr id="41" name="Picture 4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7DA52CD9-EA6F-49FC-AD65-032924F75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39" y="3873573"/>
            <a:ext cx="1796110" cy="2660904"/>
          </a:xfrm>
          <a:prstGeom prst="rect">
            <a:avLst/>
          </a:prstGeom>
        </p:spPr>
      </p:pic>
      <p:pic>
        <p:nvPicPr>
          <p:cNvPr id="37" name="Picture 36" descr="A person and person&#10;&#10;Description automatically generated with low confidence">
            <a:extLst>
              <a:ext uri="{FF2B5EF4-FFF2-40B4-BE49-F238E27FC236}">
                <a16:creationId xmlns:a16="http://schemas.microsoft.com/office/drawing/2014/main" id="{F6FA0118-4E95-40F0-BD20-6A7A9007D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527" y="3873573"/>
            <a:ext cx="1900645" cy="2660904"/>
          </a:xfrm>
          <a:prstGeom prst="rect">
            <a:avLst/>
          </a:prstGeom>
        </p:spPr>
      </p:pic>
      <p:pic>
        <p:nvPicPr>
          <p:cNvPr id="43" name="Picture 42" descr="A group of people holding guns&#10;&#10;Description automatically generated with medium confidence">
            <a:extLst>
              <a:ext uri="{FF2B5EF4-FFF2-40B4-BE49-F238E27FC236}">
                <a16:creationId xmlns:a16="http://schemas.microsoft.com/office/drawing/2014/main" id="{FACFDC5F-3331-40BD-A20D-31B08FF175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945" y="851479"/>
            <a:ext cx="1924387" cy="263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306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D18E4-4127-4D5A-8275-6305DF6D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818" y="2766218"/>
            <a:ext cx="5956363" cy="1325563"/>
          </a:xfrm>
        </p:spPr>
        <p:txBody>
          <a:bodyPr>
            <a:normAutofit/>
          </a:bodyPr>
          <a:lstStyle/>
          <a:p>
            <a:r>
              <a:rPr lang="en-US" sz="7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  <a:endParaRPr lang="en-PK" sz="72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09254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38B52-5216-48BE-A8E4-B89C4C5FA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19" y="544472"/>
            <a:ext cx="10077557" cy="1325563"/>
          </a:xfrm>
        </p:spPr>
        <p:txBody>
          <a:bodyPr>
            <a:normAutofit/>
          </a:bodyPr>
          <a:lstStyle/>
          <a:p>
            <a:r>
              <a:rPr lang="en-US" sz="5400" b="1" i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Things you need to know:</a:t>
            </a:r>
            <a:endParaRPr lang="en-PK" sz="5400" b="1" i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59693-2023-421F-9589-9D6BFC522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6779323" cy="3549045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My name is Ahmed Malik.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I am 18 years old.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I am currently a freshman at the Institute of Business Administration, Karachi.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I am enrolled in the BBA Program.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I have completed my O’ and A’ Levels from Beaconhouse School System.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I am a huge cricket and football fan.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PK" dirty="0"/>
          </a:p>
        </p:txBody>
      </p:sp>
      <p:pic>
        <p:nvPicPr>
          <p:cNvPr id="15" name="Picture 14" descr="A cartoon of a child&#10;&#10;Description automatically generated with low confidence">
            <a:extLst>
              <a:ext uri="{FF2B5EF4-FFF2-40B4-BE49-F238E27FC236}">
                <a16:creationId xmlns:a16="http://schemas.microsoft.com/office/drawing/2014/main" id="{F6297BB5-C68F-4433-801F-5FA15DCE67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99298" y="2844801"/>
            <a:ext cx="1965356" cy="3667069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86C87693-BB44-4425-84BB-40EF908B2F40}"/>
              </a:ext>
            </a:extLst>
          </p:cNvPr>
          <p:cNvSpPr/>
          <p:nvPr/>
        </p:nvSpPr>
        <p:spPr>
          <a:xfrm flipH="1">
            <a:off x="8323580" y="1981199"/>
            <a:ext cx="2158396" cy="1209040"/>
          </a:xfrm>
          <a:prstGeom prst="wedgeEllipseCallou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646EE5-5694-44EF-8784-76CDFE37726D}"/>
              </a:ext>
            </a:extLst>
          </p:cNvPr>
          <p:cNvSpPr txBox="1"/>
          <p:nvPr/>
        </p:nvSpPr>
        <p:spPr>
          <a:xfrm>
            <a:off x="8612536" y="2262553"/>
            <a:ext cx="158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Hello!</a:t>
            </a:r>
            <a:endParaRPr lang="en-PK" sz="3600" dirty="0"/>
          </a:p>
        </p:txBody>
      </p:sp>
    </p:spTree>
    <p:extLst>
      <p:ext uri="{BB962C8B-B14F-4D97-AF65-F5344CB8AC3E}">
        <p14:creationId xmlns:p14="http://schemas.microsoft.com/office/powerpoint/2010/main" val="3242641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B1EC1-6C73-4C37-9977-03736575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Education</a:t>
            </a:r>
            <a:endParaRPr lang="en-PK" sz="5400" b="1" i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52256-0399-40F5-8251-04B6CFFAC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7236523" cy="3980515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I completed my pre-school at The Civic School.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I got my primary education from Beaconhouse School System, Gulshan Primary IV.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The middle school I went to is BSS Gulshan Middle I.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I completed my secondary education (O’ Levels) from BSS Gulshan Cambridge with the grades; 4 A*s, 2 As and 3 Bs.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During my higher secondary education (A’ Levels), I was at Beaconhouse College Program, Gulshan Campus.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I passed A’ Levels as a valedictorian with the grades; 4 A*.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PK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D6BDD99-9562-4A7C-8D99-9AB49B0941B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040" y="708660"/>
            <a:ext cx="5440680" cy="54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019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BB35A-67F3-42B7-BBBC-1288F0166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/>
          </a:bodyPr>
          <a:lstStyle/>
          <a:p>
            <a:r>
              <a:rPr lang="en-US" sz="5400" b="1" i="0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Hobbies</a:t>
            </a:r>
            <a:endParaRPr lang="en-PK" sz="5400" b="1" i="0" dirty="0">
              <a:ln w="12700">
                <a:solidFill>
                  <a:schemeClr val="accent1"/>
                </a:solidFill>
                <a:prstDash val="solid"/>
              </a:ln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5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6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8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DB93F-A5E3-4146-912E-FE99B143A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663649" cy="369581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love to play football.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love playing chess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love playing cricket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love playing video games.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love to watch science experiment videos on YouTube.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try to learn some new skills through online courses.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 love watching movies &amp; TV Shows.</a:t>
            </a:r>
            <a:br>
              <a:rPr lang="en-US" dirty="0"/>
            </a:br>
            <a:endParaRPr lang="en-US" dirty="0"/>
          </a:p>
        </p:txBody>
      </p:sp>
      <p:pic>
        <p:nvPicPr>
          <p:cNvPr id="13" name="Picture 12" descr="A picture containing grass, outdoor, sport, athletic game&#10;&#10;Description automatically generated">
            <a:extLst>
              <a:ext uri="{FF2B5EF4-FFF2-40B4-BE49-F238E27FC236}">
                <a16:creationId xmlns:a16="http://schemas.microsoft.com/office/drawing/2014/main" id="{F35A8EF2-DDFA-4592-9BC7-344C1059E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20" y="1872542"/>
            <a:ext cx="2763539" cy="1844662"/>
          </a:xfrm>
          <a:prstGeom prst="rect">
            <a:avLst/>
          </a:prstGeom>
        </p:spPr>
      </p:pic>
      <p:pic>
        <p:nvPicPr>
          <p:cNvPr id="27" name="Picture 26" descr="A football ball on the grass&#10;&#10;Description automatically generated with medium confidence">
            <a:extLst>
              <a:ext uri="{FF2B5EF4-FFF2-40B4-BE49-F238E27FC236}">
                <a16:creationId xmlns:a16="http://schemas.microsoft.com/office/drawing/2014/main" id="{843AE4F7-4FC0-421C-BFC8-7D613F2AC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497" y="1872542"/>
            <a:ext cx="2763539" cy="1849073"/>
          </a:xfrm>
          <a:prstGeom prst="rect">
            <a:avLst/>
          </a:prstGeom>
        </p:spPr>
      </p:pic>
      <p:pic>
        <p:nvPicPr>
          <p:cNvPr id="15" name="Picture 14" descr="A picture containing object, indoor, chessman&#10;&#10;Description automatically generated">
            <a:extLst>
              <a:ext uri="{FF2B5EF4-FFF2-40B4-BE49-F238E27FC236}">
                <a16:creationId xmlns:a16="http://schemas.microsoft.com/office/drawing/2014/main" id="{F35AA6F3-AFCE-4B47-8621-B71E193F2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20" y="3855178"/>
            <a:ext cx="2763539" cy="1554490"/>
          </a:xfrm>
          <a:prstGeom prst="rect">
            <a:avLst/>
          </a:prstGeom>
        </p:spPr>
      </p:pic>
      <p:pic>
        <p:nvPicPr>
          <p:cNvPr id="56" name="Picture 55" descr="A picture containing tree, outdoor, seat, chair&#10;&#10;Description automatically generated">
            <a:extLst>
              <a:ext uri="{FF2B5EF4-FFF2-40B4-BE49-F238E27FC236}">
                <a16:creationId xmlns:a16="http://schemas.microsoft.com/office/drawing/2014/main" id="{1D83D775-B83B-4076-A95B-994325D68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497" y="3855178"/>
            <a:ext cx="2763539" cy="1554490"/>
          </a:xfrm>
          <a:prstGeom prst="rect">
            <a:avLst/>
          </a:prstGeom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884744"/>
            <a:ext cx="2438970" cy="973256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87732" y="5431707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9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59384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FE59-E72B-49DD-B3B4-3B9E0DB2F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Goals</a:t>
            </a:r>
            <a:endParaRPr lang="en-PK" sz="5400" b="1" i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6FA8B-F997-406B-8281-40A1803D3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7175563" cy="3549045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My goals are to graduate from IBA with a respectable GPA.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I want to pursue an MBA degree in future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I want to become a prominent businessman in Pakistan.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I want to continue my Father’s Business and take it to an international level.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I want to start a community welfare organization to help the needy.</a:t>
            </a:r>
            <a:endParaRPr lang="en-PK" dirty="0"/>
          </a:p>
        </p:txBody>
      </p:sp>
      <p:pic>
        <p:nvPicPr>
          <p:cNvPr id="5" name="Picture 4" descr="Shape, icon&#10;&#10;Description automatically generated">
            <a:extLst>
              <a:ext uri="{FF2B5EF4-FFF2-40B4-BE49-F238E27FC236}">
                <a16:creationId xmlns:a16="http://schemas.microsoft.com/office/drawing/2014/main" id="{5672A10E-A874-4D0F-A5F9-5099E5E3A9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320" y="1604948"/>
            <a:ext cx="3464560" cy="34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173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A9531-865B-4FFE-94C4-F337417CC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3"/>
            <a:ext cx="3440922" cy="952992"/>
          </a:xfrm>
        </p:spPr>
        <p:txBody>
          <a:bodyPr anchor="t">
            <a:normAutofit/>
          </a:bodyPr>
          <a:lstStyle/>
          <a:p>
            <a:r>
              <a:rPr lang="en-US" sz="5400" b="1" i="0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Strengths</a:t>
            </a:r>
            <a:endParaRPr lang="en-PK" sz="5400" i="0" dirty="0"/>
          </a:p>
        </p:txBody>
      </p:sp>
      <p:grpSp>
        <p:nvGrpSpPr>
          <p:cNvPr id="16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4840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7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0BD67-7A9A-4C08-9DC3-E397EB594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7908" y="896040"/>
            <a:ext cx="4218098" cy="2550225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 am punctual.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 have good control on temper.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 am a good team player.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 am honest and hardworking.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 can be a good leader.</a:t>
            </a:r>
          </a:p>
        </p:txBody>
      </p:sp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9F2E3836-0FB1-4038-AC33-3C630534E8D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646" y="3442972"/>
            <a:ext cx="2743200" cy="27432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D63CB78-D032-4729-AA26-8EA81E549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16" y="3410431"/>
            <a:ext cx="3376246" cy="2743200"/>
          </a:xfrm>
          <a:prstGeom prst="rect">
            <a:avLst/>
          </a:prstGeom>
        </p:spPr>
      </p:pic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5D5CA065-03AF-4ECE-9E40-AF3287D61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609" y="3442972"/>
            <a:ext cx="3516923" cy="274320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1BEDD21-8CC9-4E04-B8CF-CE59786DF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6006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6DA475A-533E-4A16-A83E-0171FFB6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0732601" y="535113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EB076CD-5E1A-4B4E-8434-EB36C96CD9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6EB8026-10C9-4869-9F11-AD4C064F9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9D45E4-020D-4F13-BA0F-A5307EA2A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Graphic 12">
              <a:extLst>
                <a:ext uri="{FF2B5EF4-FFF2-40B4-BE49-F238E27FC236}">
                  <a16:creationId xmlns:a16="http://schemas.microsoft.com/office/drawing/2014/main" id="{9C88C3FA-F709-4D00-9E6D-882DB1E2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7EDA809C-8B77-4778-9050-82BA49976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5">
              <a:extLst>
                <a:ext uri="{FF2B5EF4-FFF2-40B4-BE49-F238E27FC236}">
                  <a16:creationId xmlns:a16="http://schemas.microsoft.com/office/drawing/2014/main" id="{592CBFFA-9E14-4482-8D59-A989BAD45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01BD80-BE9E-4AFB-BEF4-435B40BD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685987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42D98E1-37D2-4470-BF74-845E8979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C61A4-D214-4B71-99FE-AF19C0AC2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75402"/>
            <a:ext cx="5512288" cy="1405169"/>
          </a:xfrm>
        </p:spPr>
        <p:txBody>
          <a:bodyPr anchor="t">
            <a:normAutofit/>
          </a:bodyPr>
          <a:lstStyle/>
          <a:p>
            <a:r>
              <a:rPr lang="en-US" sz="5400" b="1" i="0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Weaknesses</a:t>
            </a:r>
            <a:endParaRPr lang="en-PK" sz="5400" b="1" i="0" dirty="0">
              <a:ln w="12700">
                <a:solidFill>
                  <a:schemeClr val="accent1"/>
                </a:solidFill>
                <a:prstDash val="solid"/>
              </a:ln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16" name="Graphic 78">
            <a:extLst>
              <a:ext uri="{FF2B5EF4-FFF2-40B4-BE49-F238E27FC236}">
                <a16:creationId xmlns:a16="http://schemas.microsoft.com/office/drawing/2014/main" id="{2EDC2578-BDB0-4118-975D-CFCE02823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63724" y="776109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7" name="Graphic 78">
              <a:extLst>
                <a:ext uri="{FF2B5EF4-FFF2-40B4-BE49-F238E27FC236}">
                  <a16:creationId xmlns:a16="http://schemas.microsoft.com/office/drawing/2014/main" id="{FB6536F0-4A9C-46C9-96E9-22CBB33E6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aphic 78">
              <a:extLst>
                <a:ext uri="{FF2B5EF4-FFF2-40B4-BE49-F238E27FC236}">
                  <a16:creationId xmlns:a16="http://schemas.microsoft.com/office/drawing/2014/main" id="{DFD6A33A-F889-42D7-ADC2-DD9B88DF0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C375AFD7-9E86-4D19-B86E-C936D33B0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4102C78E-31A2-4DB3-8790-415EB0B48A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4F3E144D-8167-438A-B67F-50F5D9C0C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Graphic 78">
                <a:extLst>
                  <a:ext uri="{FF2B5EF4-FFF2-40B4-BE49-F238E27FC236}">
                    <a16:creationId xmlns:a16="http://schemas.microsoft.com/office/drawing/2014/main" id="{4BE2135F-02C1-449F-B195-232E9AFDD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69082-301C-45C1-BA03-1093D9063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040" y="1114691"/>
            <a:ext cx="4941003" cy="253398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Procrastination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Introversion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Stage Fright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Easily trust anyone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Getting hurt by same thing/ person twice.</a:t>
            </a:r>
          </a:p>
          <a:p>
            <a:pPr>
              <a:lnSpc>
                <a:spcPct val="100000"/>
              </a:lnSpc>
            </a:pPr>
            <a:endParaRPr lang="en-PK" dirty="0"/>
          </a:p>
        </p:txBody>
      </p:sp>
      <p:pic>
        <p:nvPicPr>
          <p:cNvPr id="5" name="Picture 4" descr="A picture containing text, furniture, seat, chair&#10;&#10;Description automatically generated">
            <a:extLst>
              <a:ext uri="{FF2B5EF4-FFF2-40B4-BE49-F238E27FC236}">
                <a16:creationId xmlns:a16="http://schemas.microsoft.com/office/drawing/2014/main" id="{E5A79B0E-F5BA-41CD-8113-2CF1C4B02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8" r="-3" b="14285"/>
          <a:stretch/>
        </p:blipFill>
        <p:spPr>
          <a:xfrm>
            <a:off x="1" y="3941066"/>
            <a:ext cx="4061725" cy="2916934"/>
          </a:xfrm>
          <a:prstGeom prst="rect">
            <a:avLst/>
          </a:prstGeom>
        </p:spPr>
      </p:pic>
      <p:pic>
        <p:nvPicPr>
          <p:cNvPr id="7" name="Picture 6" descr="A picture containing Teams&#10;&#10;Description automatically generated">
            <a:extLst>
              <a:ext uri="{FF2B5EF4-FFF2-40B4-BE49-F238E27FC236}">
                <a16:creationId xmlns:a16="http://schemas.microsoft.com/office/drawing/2014/main" id="{09418678-CD78-4DDE-9C8C-0B5156447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8" b="4"/>
          <a:stretch/>
        </p:blipFill>
        <p:spPr>
          <a:xfrm>
            <a:off x="4061725" y="3941066"/>
            <a:ext cx="4061725" cy="291693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351CAA8-A968-4180-A5CC-D9358D3318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1" r="-1" b="23849"/>
          <a:stretch/>
        </p:blipFill>
        <p:spPr>
          <a:xfrm>
            <a:off x="8116010" y="3941066"/>
            <a:ext cx="4075990" cy="291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41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3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2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853FF-C90B-4392-8B0B-2A350890F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52" y="971398"/>
            <a:ext cx="7752183" cy="22111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Favorite Sports Teams 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1E84B46-9597-410B-A51F-E2E0F2FAF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771255" y="0"/>
            <a:ext cx="2438970" cy="890284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1" name="Graphic 78">
            <a:extLst>
              <a:ext uri="{FF2B5EF4-FFF2-40B4-BE49-F238E27FC236}">
                <a16:creationId xmlns:a16="http://schemas.microsoft.com/office/drawing/2014/main" id="{674FBD09-398F-4886-8D52-3CCAB16ED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44591" y="971370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2" name="Graphic 78">
              <a:extLst>
                <a:ext uri="{FF2B5EF4-FFF2-40B4-BE49-F238E27FC236}">
                  <a16:creationId xmlns:a16="http://schemas.microsoft.com/office/drawing/2014/main" id="{794E9BAB-B9ED-4E72-B558-1E4B8753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aphic 78">
              <a:extLst>
                <a:ext uri="{FF2B5EF4-FFF2-40B4-BE49-F238E27FC236}">
                  <a16:creationId xmlns:a16="http://schemas.microsoft.com/office/drawing/2014/main" id="{809A1029-A1BA-4EF8-959B-2AF852A34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1618CAAA-B087-4302-8144-EFDD1D9FDB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Graphic 78">
                <a:extLst>
                  <a:ext uri="{FF2B5EF4-FFF2-40B4-BE49-F238E27FC236}">
                    <a16:creationId xmlns:a16="http://schemas.microsoft.com/office/drawing/2014/main" id="{D71D93E1-AEA4-4F92-BA99-24786C8A1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Graphic 78">
                <a:extLst>
                  <a:ext uri="{FF2B5EF4-FFF2-40B4-BE49-F238E27FC236}">
                    <a16:creationId xmlns:a16="http://schemas.microsoft.com/office/drawing/2014/main" id="{CE7112A6-6EAE-4620-B089-30D687AA0A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Graphic 78">
                <a:extLst>
                  <a:ext uri="{FF2B5EF4-FFF2-40B4-BE49-F238E27FC236}">
                    <a16:creationId xmlns:a16="http://schemas.microsoft.com/office/drawing/2014/main" id="{6F45DEA9-D350-4D7C-B408-D0250EE30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D4FD378-E29E-4996-A8B0-11E2368A6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11230476" y="480403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BA59DF4-225D-4521-9655-5F0DF52E4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5295146-5EA5-417D-AAEE-F59000BC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768FE2E-63BB-4E2F-8744-A188E6C61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3" name="Graphic 12">
              <a:extLst>
                <a:ext uri="{FF2B5EF4-FFF2-40B4-BE49-F238E27FC236}">
                  <a16:creationId xmlns:a16="http://schemas.microsoft.com/office/drawing/2014/main" id="{4641D6CE-B3E9-440C-BAAE-6F6968AA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15">
              <a:extLst>
                <a:ext uri="{FF2B5EF4-FFF2-40B4-BE49-F238E27FC236}">
                  <a16:creationId xmlns:a16="http://schemas.microsoft.com/office/drawing/2014/main" id="{8D02F1DC-8FDC-4424-8750-42EE6CB9F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Graphic 15">
              <a:extLst>
                <a:ext uri="{FF2B5EF4-FFF2-40B4-BE49-F238E27FC236}">
                  <a16:creationId xmlns:a16="http://schemas.microsoft.com/office/drawing/2014/main" id="{2BB6A551-D864-43F8-B270-809C68AE3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57277C8-A482-4AA3-AFA6-7F211CE35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1AD18F9F-D512-4688-AF17-278C211AE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0" y="3026837"/>
            <a:ext cx="2169123" cy="3046028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5C44706-C3BC-4D63-ACDD-0807428B6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04" y="3152784"/>
            <a:ext cx="2913600" cy="2794134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77907C5F-B230-49F0-BA02-31FBF2363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517" y="3383935"/>
            <a:ext cx="2913600" cy="2331832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253DF585-CFF3-4151-B8DD-6AB451C00DA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330" y="3730662"/>
            <a:ext cx="2913600" cy="163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468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35959F4-53DA-47FF-BC24-1E5B75C69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CF83E8-F6F0-41E3-B580-7412A04DD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9226104-0061-4319-8237-9C001BF85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9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0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32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3CAFE-C887-40FE-AE68-3C61D26A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41" y="1186866"/>
            <a:ext cx="5710008" cy="12412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Favorite Movies</a:t>
            </a:r>
          </a:p>
        </p:txBody>
      </p:sp>
      <p:grpSp>
        <p:nvGrpSpPr>
          <p:cNvPr id="39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0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2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9F13E4B1-7654-4925-9349-3F5BE5D4D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777" y="610368"/>
            <a:ext cx="1847620" cy="2741307"/>
          </a:xfrm>
          <a:prstGeom prst="rect">
            <a:avLst/>
          </a:prstGeom>
        </p:spPr>
      </p:pic>
      <p:pic>
        <p:nvPicPr>
          <p:cNvPr id="9" name="Picture 8" descr="A perso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5348710C-1610-40C1-BCA9-AC2D398DB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329" y="610368"/>
            <a:ext cx="1850382" cy="2741307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A938F49-5D76-4F99-9E75-D94C9E7E4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714642"/>
            <a:ext cx="3693044" cy="1143358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07CCFC8-4A62-40EA-BFDD-ABA0664AD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3849" y="5289791"/>
            <a:ext cx="886141" cy="802496"/>
            <a:chOff x="10948005" y="3272152"/>
            <a:chExt cx="868640" cy="78664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AE18D27-08BF-4A4F-BDA5-6C9338544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81C846C-E21C-4938-95B4-257ED58C7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8FAE92B-A4B7-4C52-838C-B9D40075A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3" name="Graphic 12">
              <a:extLst>
                <a:ext uri="{FF2B5EF4-FFF2-40B4-BE49-F238E27FC236}">
                  <a16:creationId xmlns:a16="http://schemas.microsoft.com/office/drawing/2014/main" id="{516F1023-38CA-4480-85C2-FFB587B9C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15">
              <a:extLst>
                <a:ext uri="{FF2B5EF4-FFF2-40B4-BE49-F238E27FC236}">
                  <a16:creationId xmlns:a16="http://schemas.microsoft.com/office/drawing/2014/main" id="{ED590AF4-77DA-4235-9050-858C2F09C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Graphic 15">
              <a:extLst>
                <a:ext uri="{FF2B5EF4-FFF2-40B4-BE49-F238E27FC236}">
                  <a16:creationId xmlns:a16="http://schemas.microsoft.com/office/drawing/2014/main" id="{5DE6A574-3BE6-459E-9953-E256E7194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26F431D-193F-4B14-8CB3-D3355C978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1B151C24-C71A-45E1-A4D1-5C1FF5334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396" y="3526905"/>
            <a:ext cx="1850382" cy="274130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93F3672A-48CF-48CC-B454-412DAE2FE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16" y="3526905"/>
            <a:ext cx="1905208" cy="2741307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E8BE22B8-127A-4194-A767-33629B9E8D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328" y="3526904"/>
            <a:ext cx="1849001" cy="2741307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C6826DBA-8B6D-42BA-952C-7890F9F57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78" y="3526904"/>
            <a:ext cx="1850382" cy="274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772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RocaVTI">
  <a:themeElements>
    <a:clrScheme name="Custom 101">
      <a:dk1>
        <a:sysClr val="windowText" lastClr="000000"/>
      </a:dk1>
      <a:lt1>
        <a:sysClr val="window" lastClr="FFFFFF"/>
      </a:lt1>
      <a:dk2>
        <a:srgbClr val="463443"/>
      </a:dk2>
      <a:lt2>
        <a:srgbClr val="F3F0E9"/>
      </a:lt2>
      <a:accent1>
        <a:srgbClr val="D45E5E"/>
      </a:accent1>
      <a:accent2>
        <a:srgbClr val="D49D8C"/>
      </a:accent2>
      <a:accent3>
        <a:srgbClr val="BF873A"/>
      </a:accent3>
      <a:accent4>
        <a:srgbClr val="C05050"/>
      </a:accent4>
      <a:accent5>
        <a:srgbClr val="A89F68"/>
      </a:accent5>
      <a:accent6>
        <a:srgbClr val="8F6B8A"/>
      </a:accent6>
      <a:hlink>
        <a:srgbClr val="D75681"/>
      </a:hlink>
      <a:folHlink>
        <a:srgbClr val="6C9D92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345</Words>
  <Application>Microsoft Office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Algerian</vt:lpstr>
      <vt:lpstr>Arial</vt:lpstr>
      <vt:lpstr>Avenir Next LT Pro</vt:lpstr>
      <vt:lpstr>Avenir Next LT Pro Light</vt:lpstr>
      <vt:lpstr>Georgia Pro Semibold</vt:lpstr>
      <vt:lpstr>Lucida Calligraphy</vt:lpstr>
      <vt:lpstr>Times New Roman</vt:lpstr>
      <vt:lpstr>RocaVTI</vt:lpstr>
      <vt:lpstr>Ahmed Malik</vt:lpstr>
      <vt:lpstr>Things you need to know:</vt:lpstr>
      <vt:lpstr>Education</vt:lpstr>
      <vt:lpstr>Hobbies</vt:lpstr>
      <vt:lpstr>Goals</vt:lpstr>
      <vt:lpstr>Strengths</vt:lpstr>
      <vt:lpstr>Weaknesses</vt:lpstr>
      <vt:lpstr>Favorite Sports Teams </vt:lpstr>
      <vt:lpstr>Favorite Movies</vt:lpstr>
      <vt:lpstr>Favorite TV Shows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Ahmed Malik</dc:title>
  <dc:creator>Ahmed Malik</dc:creator>
  <cp:lastModifiedBy>Ahmed Malik</cp:lastModifiedBy>
  <cp:revision>20</cp:revision>
  <dcterms:created xsi:type="dcterms:W3CDTF">2021-12-12T09:14:27Z</dcterms:created>
  <dcterms:modified xsi:type="dcterms:W3CDTF">2021-12-12T15:24:35Z</dcterms:modified>
</cp:coreProperties>
</file>